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79" r:id="rId2"/>
  </p:sldIdLst>
  <p:sldSz cx="9144000" cy="6858000" type="screen4x3"/>
  <p:notesSz cx="7010400" cy="92964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Garamond" panose="02020404030301010803" pitchFamily="18" charset="0"/>
      <p:regular r:id="rId11"/>
      <p:bold r:id="rId12"/>
      <p: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9A74"/>
    <a:srgbClr val="000000"/>
    <a:srgbClr val="69839F"/>
    <a:srgbClr val="665771"/>
    <a:srgbClr val="7F5045"/>
    <a:srgbClr val="BA663E"/>
    <a:srgbClr val="9F434D"/>
    <a:srgbClr val="D68D49"/>
    <a:srgbClr val="426851"/>
    <a:srgbClr val="334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8"/>
    <p:restoredTop sz="94656" autoAdjust="0"/>
  </p:normalViewPr>
  <p:slideViewPr>
    <p:cSldViewPr snapToGrid="0" snapToObjects="1">
      <p:cViewPr varScale="1">
        <p:scale>
          <a:sx n="104" d="100"/>
          <a:sy n="104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511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tableStyles" Target="tableStyle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viewProps" Target="viewProps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5454464"/>
        <c:axId val="663081232"/>
      </c:barChart>
      <c:catAx>
        <c:axId val="665454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081232"/>
        <c:crosses val="autoZero"/>
        <c:auto val="1"/>
        <c:lblAlgn val="ctr"/>
        <c:lblOffset val="100"/>
        <c:noMultiLvlLbl val="0"/>
      </c:catAx>
      <c:valAx>
        <c:axId val="66308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45446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B5F67E-BBF1-1540-B397-075D5D32BD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EDB18-400C-9843-A3A8-F889619080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DB1DCA7-18E9-E643-9417-55F9CDF5189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01B6D-D864-8248-9EB9-7A6AF98AF7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D5170-58AA-C641-8DF9-995684EC23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60A46BD-776D-BD49-9882-698E7F1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8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672C9-29C7-4164-B63A-079B0A986012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EB569-D372-4ECC-91EB-55866834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9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987046C2-B1B6-4F75-9A47-5734AC80B64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726891" y="1972383"/>
            <a:ext cx="7756397" cy="333894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9EA1ADFE-4771-4444-A432-3B0BEA08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82" y="560125"/>
            <a:ext cx="7886284" cy="709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4CA917D-C136-43D0-9805-BC8E500270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7074" y="5456238"/>
            <a:ext cx="7756397" cy="57467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9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26D172C-5FE3-4D34-877C-E09C3F041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3382" y="1292605"/>
            <a:ext cx="7886283" cy="2413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 b="0">
                <a:solidFill>
                  <a:schemeClr val="tx1">
                    <a:lumMod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23209238-0940-45A8-A99A-FF2EC01C76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3383" y="1590129"/>
            <a:ext cx="7886283" cy="2413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400" b="0">
                <a:solidFill>
                  <a:schemeClr val="tx1">
                    <a:lumMod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674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2A5954-092F-42F3-B5F8-BDC897B932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81825" y="6494849"/>
            <a:ext cx="1704975" cy="15360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201EB1-9B48-4691-9633-1DE386E3DE3A}"/>
              </a:ext>
            </a:extLst>
          </p:cNvPr>
          <p:cNvCxnSpPr>
            <a:cxnSpLocks/>
          </p:cNvCxnSpPr>
          <p:nvPr userDrawn="1"/>
        </p:nvCxnSpPr>
        <p:spPr>
          <a:xfrm flipH="1">
            <a:off x="481862" y="6121400"/>
            <a:ext cx="8172688" cy="0"/>
          </a:xfrm>
          <a:prstGeom prst="line">
            <a:avLst/>
          </a:prstGeom>
          <a:ln w="12700">
            <a:solidFill>
              <a:srgbClr val="698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A55BFC-D8A3-4E95-9C16-0D8FDF0F98EA}"/>
              </a:ext>
            </a:extLst>
          </p:cNvPr>
          <p:cNvCxnSpPr>
            <a:cxnSpLocks/>
          </p:cNvCxnSpPr>
          <p:nvPr userDrawn="1"/>
        </p:nvCxnSpPr>
        <p:spPr>
          <a:xfrm flipH="1">
            <a:off x="493244" y="461659"/>
            <a:ext cx="8172688" cy="0"/>
          </a:xfrm>
          <a:prstGeom prst="line">
            <a:avLst/>
          </a:prstGeom>
          <a:ln w="12700">
            <a:solidFill>
              <a:srgbClr val="698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97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000" b="1" kern="1200" cap="all" baseline="0">
          <a:solidFill>
            <a:srgbClr val="69839F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800"/>
        </a:spcBef>
        <a:buFont typeface="Arial" panose="020B0604020202020204" pitchFamily="34" charset="0"/>
        <a:buNone/>
        <a:defRPr sz="1600" b="1" kern="1200">
          <a:solidFill>
            <a:srgbClr val="69839F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800"/>
        </a:spcBef>
        <a:buClr>
          <a:schemeClr val="tx1">
            <a:lumMod val="60000"/>
            <a:lumOff val="40000"/>
          </a:schemeClr>
        </a:buClr>
        <a:buFont typeface="Wingdings" panose="05000000000000000000" pitchFamily="2" charset="2"/>
        <a:buChar char="§"/>
        <a:defRPr sz="1400" kern="1200">
          <a:solidFill>
            <a:srgbClr val="69839F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800"/>
        </a:spcBef>
        <a:buClr>
          <a:schemeClr val="tx1">
            <a:lumMod val="60000"/>
            <a:lumOff val="40000"/>
          </a:schemeClr>
        </a:buClr>
        <a:buFont typeface="Wingdings" panose="05000000000000000000" pitchFamily="2" charset="2"/>
        <a:buChar char="§"/>
        <a:defRPr sz="1400" kern="1200">
          <a:solidFill>
            <a:srgbClr val="69839F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800"/>
        </a:spcBef>
        <a:buClr>
          <a:schemeClr val="tx1">
            <a:lumMod val="60000"/>
            <a:lumOff val="40000"/>
          </a:schemeClr>
        </a:buClr>
        <a:buFont typeface="Wingdings" panose="05000000000000000000" pitchFamily="2" charset="2"/>
        <a:buChar char="§"/>
        <a:defRPr sz="1400" kern="1200">
          <a:solidFill>
            <a:srgbClr val="69839F"/>
          </a:solidFill>
          <a:latin typeface="+mj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hart Placeholder 30">
            <a:extLst>
              <a:ext uri="{FF2B5EF4-FFF2-40B4-BE49-F238E27FC236}">
                <a16:creationId xmlns:a16="http://schemas.microsoft.com/office/drawing/2014/main" id="{17ADEAEB-819C-4805-8749-20BB036EF6BF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174447352"/>
              </p:ext>
            </p:extLst>
          </p:nvPr>
        </p:nvGraphicFramePr>
        <p:xfrm>
          <a:off x="727075" y="1971675"/>
          <a:ext cx="7756525" cy="334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itle 13">
            <a:extLst>
              <a:ext uri="{FF2B5EF4-FFF2-40B4-BE49-F238E27FC236}">
                <a16:creationId xmlns:a16="http://schemas.microsoft.com/office/drawing/2014/main" id="{7024ACA2-0325-40BA-AB01-A584E364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055026C-BC91-4AF8-A8FD-7E7E7A0F99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34D7A71-4AAB-4A8E-BA6C-1CEF10C5E9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D5934EA-C927-4ABF-B5DD-4BC5600A67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3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&amp;P-2019">
      <a:dk1>
        <a:srgbClr val="44546A"/>
      </a:dk1>
      <a:lt1>
        <a:srgbClr val="FFFFFF"/>
      </a:lt1>
      <a:dk2>
        <a:srgbClr val="6E8CB1"/>
      </a:dk2>
      <a:lt2>
        <a:srgbClr val="E7E6E6"/>
      </a:lt2>
      <a:accent1>
        <a:srgbClr val="BEA079"/>
      </a:accent1>
      <a:accent2>
        <a:srgbClr val="467158"/>
      </a:accent2>
      <a:accent3>
        <a:srgbClr val="8D5A4C"/>
      </a:accent3>
      <a:accent4>
        <a:srgbClr val="835890"/>
      </a:accent4>
      <a:accent5>
        <a:srgbClr val="AD4854"/>
      </a:accent5>
      <a:accent6>
        <a:srgbClr val="80888F"/>
      </a:accent6>
      <a:hlink>
        <a:srgbClr val="6C5C7F"/>
      </a:hlink>
      <a:folHlink>
        <a:srgbClr val="49668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9491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 Light</vt:lpstr>
      <vt:lpstr>Wingdings</vt:lpstr>
      <vt:lpstr>Garamond</vt:lpstr>
      <vt:lpstr>Arial</vt:lpstr>
      <vt:lpstr>Montserrat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Sather, Jon</dc:creator>
  <cp:lastModifiedBy>Andres Soto</cp:lastModifiedBy>
  <cp:revision>392</cp:revision>
  <cp:lastPrinted>2019-10-14T14:52:03Z</cp:lastPrinted>
  <dcterms:created xsi:type="dcterms:W3CDTF">2019-08-01T00:47:08Z</dcterms:created>
  <dcterms:modified xsi:type="dcterms:W3CDTF">2022-04-29T15:03:59Z</dcterms:modified>
</cp:coreProperties>
</file>