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inance.yahoo.com/crypto/" TargetMode="External" /><Relationship Id="rId3" Type="http://schemas.openxmlformats.org/officeDocument/2006/relationships/hyperlink" Target="https://www.investopedia.com/terms/v/volatility.asp#" TargetMode="External" /><Relationship Id="rId4" Type="http://schemas.openxmlformats.org/officeDocument/2006/relationships/hyperlink" Target="https://www.r-project.org/other-docs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Visualization of Top 5 Cryptocurrencies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Agustin Espinoza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$47 B</a:t>
            </a:r>
          </a:p>
          <a:p>
            <a:pPr lvl="0"/>
            <a:r>
              <a:rPr/>
              <a:t>Aug 2017 - Nov 2022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BNB Max Price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(bnb,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(Date),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Close,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geom_area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alpha=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scale_x_date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date_labels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"%b/%y"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from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"2017-08-01"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"2022-11-30"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"BNB Price ($)"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"Date"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rypto_volatility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USD Coin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$43 B</a:t>
            </a:r>
          </a:p>
          <a:p>
            <a:pPr lvl="0"/>
            <a:r>
              <a:rPr/>
              <a:t>Nov 2018 - Nov 2022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USDC Max Price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(usdc,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(Date),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Close,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geom_area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alpha=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scale_x_date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date_labels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"%b/%y"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from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"2018-11-01"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"2022-11-30"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"USD Coin Price ($)"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"Date"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rypto_volatility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Did I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to download raw crypto data from reliable sources and APIs</a:t>
            </a:r>
          </a:p>
          <a:p>
            <a:pPr lvl="0"/>
            <a:r>
              <a:rPr/>
              <a:t>Visualize data using ggplot2</a:t>
            </a:r>
          </a:p>
          <a:p>
            <a:pPr lvl="0"/>
            <a:r>
              <a:rPr/>
              <a:t>Create powerpoint presentations using R Markdown</a:t>
            </a:r>
          </a:p>
          <a:p>
            <a:pPr lvl="0"/>
            <a:r>
              <a:rPr/>
              <a:t>More about cryptocurrencies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Overall, project was a success</a:t>
            </a:r>
          </a:p>
          <a:p>
            <a:pPr lvl="0"/>
            <a:r>
              <a:rPr/>
              <a:t>Did not fully satisfy initial project vision</a:t>
            </a:r>
          </a:p>
          <a:p>
            <a:pPr lvl="0"/>
            <a:r>
              <a:rPr/>
              <a:t>However, I still learned a great deal about R and crypto</a:t>
            </a:r>
          </a:p>
          <a:p>
            <a:pPr lvl="0"/>
            <a:r>
              <a:rPr/>
              <a:t>Future projects, volatility analysis and crypto trading bot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Crypto real time prices &amp; latest news Yahoo! Finance. Available at: </a:t>
            </a:r>
            <a:r>
              <a:rPr>
                <a:hlinkClick r:id="rId2"/>
              </a:rPr>
              <a:t>https://finance.yahoo.com/crypto/</a:t>
            </a:r>
            <a:r>
              <a:rPr/>
              <a:t> [Accessed December 1, 2022].</a:t>
            </a:r>
          </a:p>
          <a:p>
            <a:pPr lvl="0"/>
            <a:r>
              <a:rPr/>
              <a:t>Hayes A (2022) Volatility: Meaning in finance and how it works with stocks. Investopedia. Available at: </a:t>
            </a:r>
            <a:r>
              <a:rPr>
                <a:hlinkClick r:id="rId3"/>
              </a:rPr>
              <a:t>https://www.investopedia.com/terms/v/volatility.asp#</a:t>
            </a:r>
            <a:r>
              <a:rPr/>
              <a:t>:~:text=Volatility%20is%20a%20statistical%20measure%20of%20the%20dispersion%20of%20data,prices%2C%20on%20an%20annualized%20basis. [Accessed December 1, 2022].</a:t>
            </a:r>
          </a:p>
          <a:p>
            <a:pPr lvl="0"/>
            <a:r>
              <a:rPr/>
              <a:t>Documentation R. Available at: </a:t>
            </a:r>
            <a:r>
              <a:rPr>
                <a:hlinkClick r:id="rId4"/>
              </a:rPr>
              <a:t>https://www.r-project.org/other-docs.html</a:t>
            </a:r>
            <a:r>
              <a:rPr/>
              <a:t> [Accessed December 1, 2022].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Reserach Question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volatile are the top 5 cryptocurrencies on the market?</a:t>
            </a:r>
          </a:p>
          <a:p>
            <a:pPr lvl="0"/>
            <a:r>
              <a:rPr/>
              <a:t>Crypto is still fairly new</a:t>
            </a:r>
          </a:p>
          <a:p>
            <a:pPr lvl="0"/>
            <a:r>
              <a:rPr/>
              <a:t>Much ongoing research</a:t>
            </a:r>
          </a:p>
          <a:p>
            <a:pPr lvl="0"/>
            <a:r>
              <a:rPr/>
              <a:t>This is important to investors who want to make profit and minimize loss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Crypto?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Digital currency</a:t>
            </a:r>
          </a:p>
          <a:p>
            <a:pPr lvl="0"/>
            <a:r>
              <a:rPr/>
              <a:t>Decentralized software system</a:t>
            </a:r>
          </a:p>
          <a:p>
            <a:pPr lvl="0"/>
            <a:r>
              <a:rPr/>
              <a:t>Cryptography encrypted</a:t>
            </a:r>
          </a:p>
          <a:p>
            <a:pPr lvl="0"/>
            <a:r>
              <a:rPr/>
              <a:t>Mostly Blockchain technology (improving, and better tech emerging)</a:t>
            </a:r>
          </a:p>
          <a:p>
            <a:pPr lvl="0"/>
            <a:r>
              <a:rPr/>
              <a:t>Distributed ledger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Yahoo Finance datasets</a:t>
            </a:r>
          </a:p>
          <a:p>
            <a:pPr lvl="0"/>
            <a:r>
              <a:rPr/>
              <a:t>Use CoinMarketCap API to get real time price data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read csv data</a:t>
            </a:r>
            <a:br/>
            <a:r>
              <a:rPr>
                <a:latin typeface="Courier"/>
              </a:rPr>
              <a:t>btc_data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"BTC-USD-MAX.csv"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eth_data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"ETH-USD-MAX.csv"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usdt_data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"USDT-USD-MAX.csv"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bnb_data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"BNB-USD-MAX.csv"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usdc_data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"USDC-USD-MAX.csv"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 different crypto datasets</a:t>
            </a:r>
          </a:p>
          <a:p>
            <a:pPr lvl="0"/>
            <a:r>
              <a:rPr/>
              <a:t>7 variables per dataset</a:t>
            </a:r>
          </a:p>
          <a:p>
            <a:pPr lvl="0"/>
            <a:r>
              <a:rPr/>
              <a:t>60-100 observations per dataset</a:t>
            </a:r>
            <a:br/>
          </a:p>
          <a:p>
            <a:pPr lvl="0"/>
            <a:r>
              <a:rPr/>
              <a:t>Hyposthesis: Volatility is inversely proportional to market cap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Error when importing raw CSV files into RStudio</a:t>
            </a:r>
          </a:p>
          <a:p>
            <a:pPr lvl="0"/>
            <a:r>
              <a:rPr/>
              <a:t>Solved problem with as.Date() function in R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reformat dates</a:t>
            </a:r>
            <a:br/>
            <a:r>
              <a:rPr>
                <a:latin typeface="Courier"/>
              </a:rPr>
              <a:t>btc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btc_data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(Date)))</a:t>
            </a:r>
          </a:p>
          <a:p>
            <a:pPr lvl="0"/>
            <a:r>
              <a:rPr/>
              <a:t>Data is already reproducible</a:t>
            </a:r>
          </a:p>
          <a:p>
            <a:pPr lvl="0"/>
            <a:r>
              <a:rPr/>
              <a:t>Libraries: ggplot2, dplyr, lubridate, scales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Bitcoin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Market Cap = $325 B</a:t>
            </a:r>
          </a:p>
          <a:p>
            <a:pPr lvl="0"/>
            <a:r>
              <a:rPr/>
              <a:t>Sept 2014 - Nov 2022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BTC Max Price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(btc,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(Date),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Close,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geom_area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solidFill>
                  <a:srgbClr val="4070A0"/>
                </a:solidFill>
                <a:latin typeface="Courier"/>
              </a:rPr>
              <a:t>"orange"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alpha=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scale_x_date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date_labels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"%b/%y"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from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"2014-10-01"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"2022-11-29"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label_number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suffix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1e-3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"Bitcoin Price ($)"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"Date"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rypto_volatility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Ethereum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$156 B</a:t>
            </a:r>
          </a:p>
          <a:p>
            <a:pPr lvl="0"/>
            <a:r>
              <a:rPr/>
              <a:t>Sept 2015 - Nov 2022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ETH Max Price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(eth,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(Date),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Close,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geom_area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alpha=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scale_x_date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date_labels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"%b/%y"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from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"2015-09-01"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"2022-11-30"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label_number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suffix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1e-3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"Ethereum Price ($)"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"Date"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rypto_volatility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$65 B</a:t>
            </a:r>
          </a:p>
          <a:p>
            <a:pPr lvl="0"/>
            <a:r>
              <a:rPr/>
              <a:t>Mar 2015 - Nov 2022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USDT Max Price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(usdt,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(Date),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Close,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geom_area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solidFill>
                  <a:srgbClr val="4070A0"/>
                </a:solidFill>
                <a:latin typeface="Courier"/>
              </a:rPr>
              <a:t>"cyan"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alpha=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scale_x_date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date_labels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"%b/%y"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from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"2015-03-01"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"2022-11-30"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"Tether Price ($)"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"Date"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rypto_volatility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Top 5 Cryptocurrencies</dc:title>
  <dc:creator>Agustin Espinoza</dc:creator>
  <cp:keywords/>
  <dcterms:created xsi:type="dcterms:W3CDTF">2022-12-01T19:24:42Z</dcterms:created>
  <dcterms:modified xsi:type="dcterms:W3CDTF">2022-12-01T19:24:42Z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2022-11-29</vt:lpwstr>
  </property>
  <property fmtid="{D5CDD505-2E9C-101B-9397-08002B2CF9AE}" pid="3" name="output">
    <vt:lpwstr>powerpoint_presentation</vt:lpwstr>
  </property>
</Properties>
</file>