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d01064d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d01064d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d01064d8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d01064d8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d01064d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d01064d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d01064d8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d01064d8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d01064d8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d01064d8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d01064d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d01064d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d01064d8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d01064d8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d01064d8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d01064d8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Tools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Essig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13" y="1000975"/>
            <a:ext cx="7787576" cy="407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Data to Neo4j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763" y="1017725"/>
            <a:ext cx="4862475" cy="39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Data to Neo4j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50" y="1119000"/>
            <a:ext cx="8424899" cy="36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Data from Neo4j to Tableau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00" y="1017725"/>
            <a:ext cx="7128402" cy="40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25" y="152400"/>
            <a:ext cx="7896146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813" y="152400"/>
            <a:ext cx="55703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00" y="152400"/>
            <a:ext cx="79467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Review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Liked: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of the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tools learned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 Didn’t Like: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 paced (unavoidable since we only meet once a week)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