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85" r:id="rId2"/>
    <p:sldId id="296" r:id="rId3"/>
    <p:sldId id="297" r:id="rId4"/>
    <p:sldId id="299" r:id="rId5"/>
    <p:sldId id="30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22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16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3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240466" y="1725364"/>
            <a:ext cx="48059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OOP - </a:t>
            </a:r>
            <a:endParaRPr lang="en-US" sz="4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Abstraction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7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4" name="Rectangle 7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Isosceles Triangle 8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ava OOP&amp;#39;s Concepts with Examples | CodeBator">
            <a:extLst>
              <a:ext uri="{FF2B5EF4-FFF2-40B4-BE49-F238E27FC236}">
                <a16:creationId xmlns:a16="http://schemas.microsoft.com/office/drawing/2014/main" id="{547571C2-F68B-4904-BADC-8AF3D630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6467" y="482600"/>
            <a:ext cx="5571065" cy="417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553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512065"/>
            <a:ext cx="4119369" cy="4119370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4076958"/>
            <a:ext cx="326571" cy="326571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2675542"/>
            <a:ext cx="1733855" cy="1727987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5146160" y="1073281"/>
            <a:ext cx="3349242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Abstraction </a:t>
            </a: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nima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?</a:t>
            </a:r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437811" y="1177073"/>
            <a:ext cx="3816321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b="1" kern="1200" dirty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  <a:sym typeface="Muli"/>
              </a:rPr>
              <a:t>Abstraction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– OOP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ning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asosiy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uslublaridan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biri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bo’lib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foydalanuvchidan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obyektning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keraksiz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qismini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yashirishda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foydalaniladi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Dasturlashda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berilgan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muammodagi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qiyinchilikni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kamaytirishda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foydalaniladi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6761011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9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Global ATM Machine Market Size, Share | Industry Analysis 2026">
            <a:extLst>
              <a:ext uri="{FF2B5EF4-FFF2-40B4-BE49-F238E27FC236}">
                <a16:creationId xmlns:a16="http://schemas.microsoft.com/office/drawing/2014/main" id="{DDCE4B37-690B-48E6-A9C1-2DD0D2231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857" cy="60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702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A1936FE-F2AC-48CA-88F4-3379A6818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1" b="7918"/>
          <a:stretch/>
        </p:blipFill>
        <p:spPr bwMode="auto">
          <a:xfrm>
            <a:off x="862522" y="485554"/>
            <a:ext cx="7418956" cy="417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105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7695</TotalTime>
  <Words>30</Words>
  <Application>Microsoft Office PowerPoint</Application>
  <PresentationFormat>On-screen Show (16:9)</PresentationFormat>
  <Paragraphs>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184</cp:revision>
  <dcterms:modified xsi:type="dcterms:W3CDTF">2022-02-03T03:51:57Z</dcterms:modified>
</cp:coreProperties>
</file>