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85" r:id="rId2"/>
    <p:sldId id="296" r:id="rId3"/>
    <p:sldId id="297" r:id="rId4"/>
    <p:sldId id="299" r:id="rId5"/>
    <p:sldId id="30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22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0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16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33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240466" y="1725364"/>
            <a:ext cx="48059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OOP - </a:t>
            </a:r>
            <a:endParaRPr lang="en-US" sz="4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Polymorphism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7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4" name="Rectangle 7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Isosceles Triangle 8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Java OOP&amp;#39;s Concepts with Examples | CodeBator">
            <a:extLst>
              <a:ext uri="{FF2B5EF4-FFF2-40B4-BE49-F238E27FC236}">
                <a16:creationId xmlns:a16="http://schemas.microsoft.com/office/drawing/2014/main" id="{547571C2-F68B-4904-BADC-8AF3D6300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6467" y="482600"/>
            <a:ext cx="5571065" cy="417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9553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6820" y="512065"/>
            <a:ext cx="4119369" cy="4119370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695" y="4076958"/>
            <a:ext cx="326571" cy="326571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58694" y="2675542"/>
            <a:ext cx="1733855" cy="1727987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hape 336">
            <a:extLst>
              <a:ext uri="{FF2B5EF4-FFF2-40B4-BE49-F238E27FC236}">
                <a16:creationId xmlns:a16="http://schemas.microsoft.com/office/drawing/2014/main" id="{E892DD17-95E4-405C-BC9E-0AB03584057C}"/>
              </a:ext>
            </a:extLst>
          </p:cNvPr>
          <p:cNvSpPr txBox="1"/>
          <p:nvPr/>
        </p:nvSpPr>
        <p:spPr>
          <a:xfrm>
            <a:off x="4926420" y="1073281"/>
            <a:ext cx="3349242" cy="29969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Polymorphism </a:t>
            </a:r>
            <a:r>
              <a:rPr lang="en-US" sz="4400" b="1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nima</a:t>
            </a: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?</a:t>
            </a:r>
          </a:p>
        </p:txBody>
      </p:sp>
      <p:sp>
        <p:nvSpPr>
          <p:cNvPr id="4" name="Shape 336">
            <a:extLst>
              <a:ext uri="{FF2B5EF4-FFF2-40B4-BE49-F238E27FC236}">
                <a16:creationId xmlns:a16="http://schemas.microsoft.com/office/drawing/2014/main" id="{F093BD6C-55CD-45A6-97B9-63B746BC2FCF}"/>
              </a:ext>
            </a:extLst>
          </p:cNvPr>
          <p:cNvSpPr txBox="1"/>
          <p:nvPr/>
        </p:nvSpPr>
        <p:spPr>
          <a:xfrm>
            <a:off x="437811" y="1177073"/>
            <a:ext cx="3816321" cy="29969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2000" b="1" kern="1200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  <a:sym typeface="Muli"/>
              </a:rPr>
              <a:t>Polymorphism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–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bir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obyektning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ko’p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formalik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holatini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ochib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beradi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Ya’ni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obyektga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tegishli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bo’lgan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biror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bir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metodni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ko’plab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ko’rinishlarini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hosil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qilish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mumkin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1011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9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6B349-4075-43B6-8CC0-08A5C6319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r="2452"/>
          <a:stretch/>
        </p:blipFill>
        <p:spPr bwMode="auto">
          <a:xfrm>
            <a:off x="2048596" y="200891"/>
            <a:ext cx="5046807" cy="474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702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C2911-A997-4DA1-AD48-4C7D14B321E4}"/>
              </a:ext>
            </a:extLst>
          </p:cNvPr>
          <p:cNvSpPr/>
          <p:nvPr/>
        </p:nvSpPr>
        <p:spPr>
          <a:xfrm>
            <a:off x="3696586" y="449676"/>
            <a:ext cx="1750828" cy="8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Polymorphism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E0815-539F-4EA5-8570-1F580ABDB419}"/>
              </a:ext>
            </a:extLst>
          </p:cNvPr>
          <p:cNvSpPr/>
          <p:nvPr/>
        </p:nvSpPr>
        <p:spPr>
          <a:xfrm>
            <a:off x="1463746" y="1881528"/>
            <a:ext cx="1750828" cy="8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33B78-3E3F-492A-91CD-867FEF0399FA}"/>
              </a:ext>
            </a:extLst>
          </p:cNvPr>
          <p:cNvSpPr/>
          <p:nvPr/>
        </p:nvSpPr>
        <p:spPr>
          <a:xfrm>
            <a:off x="5929428" y="1881528"/>
            <a:ext cx="1750828" cy="8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36DE9D-BB70-4286-B53B-679556B6220D}"/>
              </a:ext>
            </a:extLst>
          </p:cNvPr>
          <p:cNvCxnSpPr/>
          <p:nvPr/>
        </p:nvCxnSpPr>
        <p:spPr>
          <a:xfrm flipH="1">
            <a:off x="3214574" y="1257750"/>
            <a:ext cx="482012" cy="623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6EF85B-70A5-4B75-A0A3-3E579D80A8F1}"/>
              </a:ext>
            </a:extLst>
          </p:cNvPr>
          <p:cNvCxnSpPr/>
          <p:nvPr/>
        </p:nvCxnSpPr>
        <p:spPr>
          <a:xfrm>
            <a:off x="5447412" y="1257750"/>
            <a:ext cx="482014" cy="623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1642C28-6CE5-4C27-B71F-32862FC6DC34}"/>
              </a:ext>
            </a:extLst>
          </p:cNvPr>
          <p:cNvSpPr/>
          <p:nvPr/>
        </p:nvSpPr>
        <p:spPr>
          <a:xfrm>
            <a:off x="187839" y="3313380"/>
            <a:ext cx="1750828" cy="8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Overloading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A48F2-4869-4C0A-893E-1FE1B85924F4}"/>
              </a:ext>
            </a:extLst>
          </p:cNvPr>
          <p:cNvSpPr/>
          <p:nvPr/>
        </p:nvSpPr>
        <p:spPr>
          <a:xfrm>
            <a:off x="2693579" y="3313380"/>
            <a:ext cx="1750828" cy="8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Overloading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A897C-84CF-47A0-85C2-8E91EDA637B3}"/>
              </a:ext>
            </a:extLst>
          </p:cNvPr>
          <p:cNvSpPr/>
          <p:nvPr/>
        </p:nvSpPr>
        <p:spPr>
          <a:xfrm>
            <a:off x="5929428" y="3313380"/>
            <a:ext cx="1750828" cy="8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Overriding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D7DBB8-2148-4F64-A132-D7F39173E885}"/>
              </a:ext>
            </a:extLst>
          </p:cNvPr>
          <p:cNvCxnSpPr>
            <a:stCxn id="6" idx="2"/>
          </p:cNvCxnSpPr>
          <p:nvPr/>
        </p:nvCxnSpPr>
        <p:spPr>
          <a:xfrm flipH="1">
            <a:off x="1938667" y="2689602"/>
            <a:ext cx="400493" cy="623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39F377-ED21-4A6D-B04C-AA0B278E009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339160" y="2689602"/>
            <a:ext cx="354419" cy="623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51901C-9714-41FB-87F3-E11A3E95900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804842" y="2689602"/>
            <a:ext cx="0" cy="623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105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7668</TotalTime>
  <Words>38</Words>
  <Application>Microsoft Office PowerPoint</Application>
  <PresentationFormat>On-screen Show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183</cp:revision>
  <dcterms:modified xsi:type="dcterms:W3CDTF">2022-02-02T07:05:22Z</dcterms:modified>
</cp:coreProperties>
</file>