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0"/>
  </p:notesMasterIdLst>
  <p:sldIdLst>
    <p:sldId id="285" r:id="rId2"/>
    <p:sldId id="297" r:id="rId3"/>
    <p:sldId id="300" r:id="rId4"/>
    <p:sldId id="303" r:id="rId5"/>
    <p:sldId id="301" r:id="rId6"/>
    <p:sldId id="304" r:id="rId7"/>
    <p:sldId id="302" r:id="rId8"/>
    <p:sldId id="306" r:id="rId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Calibri Light" panose="020F0302020204030204" pitchFamily="34" charset="0"/>
      <p:regular r:id="rId15"/>
      <p:italic r:id="rId16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07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B34A898-46EA-4B9D-9766-E5DEA2A41F6B}">
  <a:tblStyle styleId="{BB34A898-46EA-4B9D-9766-E5DEA2A41F6B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6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3052656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1443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40055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33312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96114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12503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39315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95117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6565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4655C-30FD-4E4E-AA70-63AD0EBF26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E865D5-7064-4E79-B695-520A88C2DA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200AA-011C-4173-9960-57F68A50A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2D55-196F-413E-A43A-BD83C978613E}" type="datetimeFigureOut">
              <a:rPr lang="ru-RU" smtClean="0"/>
              <a:t>08.02.2022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651269-E964-44B1-A924-3F70B2DF6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54F554-E0A1-4B67-A03E-7AD276B8B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A1559-7423-4E9D-8CA1-E451E0CB0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586147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C1BA0-FF5C-4C66-AEFF-2A4F8D2A2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8E5C44-45D1-4B55-BFC8-40C130C995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784A39-D545-444E-A342-93FD1FC4A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2D55-196F-413E-A43A-BD83C978613E}" type="datetimeFigureOut">
              <a:rPr lang="ru-RU" smtClean="0"/>
              <a:t>08.02.2022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2CFF4-F8D7-43FD-9864-44D6AC03A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66AEBD-A03B-4069-AA4D-91AA53CF9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A1559-7423-4E9D-8CA1-E451E0CB0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697475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A5631D-D120-49A9-8001-8B6487A06E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2F817B-A618-4B30-BF53-ECC1DF2193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425EDE-9DA5-458D-BBB1-5A2ED1023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2D55-196F-413E-A43A-BD83C978613E}" type="datetimeFigureOut">
              <a:rPr lang="ru-RU" smtClean="0"/>
              <a:t>08.02.2022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5F96A-D14E-4CCA-A5EF-6D328AF86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67A35-3212-4C20-A37B-335DA3B45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A1559-7423-4E9D-8CA1-E451E0CB0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510932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85722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2544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2" name="Shape 212"/>
          <p:cNvSpPr txBox="1">
            <a:spLocks noGrp="1"/>
          </p:cNvSpPr>
          <p:nvPr>
            <p:ph type="body" idx="2"/>
          </p:nvPr>
        </p:nvSpPr>
        <p:spPr>
          <a:xfrm>
            <a:off x="4020972" y="2380900"/>
            <a:ext cx="2176800" cy="2544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3" name="Shape 213"/>
          <p:cNvSpPr txBox="1">
            <a:spLocks noGrp="1"/>
          </p:cNvSpPr>
          <p:nvPr>
            <p:ph type="body" idx="3"/>
          </p:nvPr>
        </p:nvSpPr>
        <p:spPr>
          <a:xfrm>
            <a:off x="6309244" y="2380900"/>
            <a:ext cx="2176800" cy="2544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52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146AF-696E-42C2-AF03-F9C415084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659F7-3D45-486F-9C57-7507C0FE6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476BC4-AFFB-41A9-B1FC-9BE94DA17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2D55-196F-413E-A43A-BD83C978613E}" type="datetimeFigureOut">
              <a:rPr lang="ru-RU" smtClean="0"/>
              <a:t>08.02.2022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B0D69-5F17-4E46-8296-2A5B4D7CB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F2E1F-6ED8-4401-BD5D-4BBEAE893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A1559-7423-4E9D-8CA1-E451E0CB0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71580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CD744-8DA3-461D-B151-CC08DBE01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EB98C8-99B2-4041-BA44-3AECBBB0A6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D12F5-F6D2-4F43-8453-6AF8822AF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2D55-196F-413E-A43A-BD83C978613E}" type="datetimeFigureOut">
              <a:rPr lang="ru-RU" smtClean="0"/>
              <a:t>08.02.2022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2C878-35B7-4D4C-A5F9-ACED8AC0D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715975-4AA1-4BA1-9C88-71E6DAFAC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A1559-7423-4E9D-8CA1-E451E0CB0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953095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85266-9D61-46ED-8545-2A6503CB5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20676-5842-4873-AC8D-0810DF8A5F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B9D2FF-4F61-4F5C-90BF-04E27A5C49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1DA2F-A45F-4D9D-9F64-359206C3D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2D55-196F-413E-A43A-BD83C978613E}" type="datetimeFigureOut">
              <a:rPr lang="ru-RU" smtClean="0"/>
              <a:t>08.02.2022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8673E-A0D8-4367-A172-2C5680207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150E32-E14D-4B91-82B1-ECA770703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A1559-7423-4E9D-8CA1-E451E0CB0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976038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7DD4-3822-4D89-A224-EA37C91D1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0656AB-A1C7-4AFF-B578-779F993B02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602C95-5042-4DE8-9017-1525428A07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F83CD1-681B-4CCF-9025-C2E974C6E3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82E57C-2FD4-4D5A-8315-812C58A957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A9CACD-8CA3-4120-BF24-D587B9A5E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2D55-196F-413E-A43A-BD83C978613E}" type="datetimeFigureOut">
              <a:rPr lang="ru-RU" smtClean="0"/>
              <a:t>08.02.2022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E8BA68-2D43-4286-9165-5133E8CE0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AC59EF-C4E2-4057-B6F9-C9691A47B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A1559-7423-4E9D-8CA1-E451E0CB0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413120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E5D3C-8F45-4B27-B4DD-DCDDCA85C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92B8D4-B637-444D-A595-7582F4CE3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2D55-196F-413E-A43A-BD83C978613E}" type="datetimeFigureOut">
              <a:rPr lang="ru-RU" smtClean="0"/>
              <a:t>08.02.2022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947449-C70C-4A73-BA50-AC10FD52A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77790B-0E6C-4514-85A8-16520AA6D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A1559-7423-4E9D-8CA1-E451E0CB0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228730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FE8B6E-B17F-42E5-A7E8-78113AA78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2D55-196F-413E-A43A-BD83C978613E}" type="datetimeFigureOut">
              <a:rPr lang="ru-RU" smtClean="0"/>
              <a:t>08.02.2022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EBAA4B-671B-4DCE-8B47-185D4B658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B84CFE-6EDD-4424-A87D-716A0C8E9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A1559-7423-4E9D-8CA1-E451E0CB0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233922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DB351-F0E3-432F-8758-ED5FC4BC7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8099A-F78A-4104-8374-C4B69BE53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03DCC9-11A3-4970-B341-CBB0FA2E24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D3B0E8-BD65-469D-AC80-65D42F52E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2D55-196F-413E-A43A-BD83C978613E}" type="datetimeFigureOut">
              <a:rPr lang="ru-RU" smtClean="0"/>
              <a:t>08.02.2022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24F73A-EE4C-4975-AD56-78D014B14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802DAA-593E-4348-A6A2-E5404F3C2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A1559-7423-4E9D-8CA1-E451E0CB0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136142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85F6E-22B1-41AD-AC87-2E8DE2C71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3F32BD-9304-4B76-A2FF-7BB12197B3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121330-E6D5-4391-99E4-FE6334C334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64143-43A6-44D0-93AE-98E1A0D74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2D55-196F-413E-A43A-BD83C978613E}" type="datetimeFigureOut">
              <a:rPr lang="ru-RU" smtClean="0"/>
              <a:t>08.02.2022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A47162-99A8-4B16-9922-327A395CA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4C407-5D84-4184-B46B-010F89B23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A1559-7423-4E9D-8CA1-E451E0CB0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955600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A68E0C-E57E-437E-B9D9-1D602293F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C1818B-187B-4E15-AD11-2B08D7A96F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18074-1096-49E6-891E-79E96B7344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E2D55-196F-413E-A43A-BD83C978613E}" type="datetimeFigureOut">
              <a:rPr lang="ru-RU" smtClean="0"/>
              <a:t>08.02.2022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D6DF9-C100-4986-AB6D-66DE6E88BF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72CE4-D7E2-4A58-B589-677823A924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A1559-7423-4E9D-8CA1-E451E0CB0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4073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5DA763-AF97-4BAD-AA28-DBBAC80D2D0F}"/>
              </a:ext>
            </a:extLst>
          </p:cNvPr>
          <p:cNvSpPr txBox="1"/>
          <p:nvPr/>
        </p:nvSpPr>
        <p:spPr>
          <a:xfrm>
            <a:off x="1240466" y="1725364"/>
            <a:ext cx="5387162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accent4">
                    <a:lumMod val="75000"/>
                  </a:schemeClr>
                </a:solidFill>
              </a:rPr>
              <a:t>Enum</a:t>
            </a:r>
            <a:r>
              <a:rPr lang="en-US" sz="6000" b="1" dirty="0">
                <a:solidFill>
                  <a:schemeClr val="bg1"/>
                </a:solidFill>
              </a:rPr>
              <a:t>, </a:t>
            </a:r>
            <a:r>
              <a:rPr lang="en-US" sz="6000" b="1" dirty="0">
                <a:solidFill>
                  <a:schemeClr val="accent4">
                    <a:lumMod val="75000"/>
                  </a:schemeClr>
                </a:solidFill>
              </a:rPr>
              <a:t>Struct</a:t>
            </a:r>
            <a:r>
              <a:rPr lang="en-US" sz="6000" b="1" dirty="0">
                <a:solidFill>
                  <a:schemeClr val="bg1"/>
                </a:solidFill>
              </a:rPr>
              <a:t>, </a:t>
            </a:r>
            <a:r>
              <a:rPr lang="en-US" sz="6000" b="1" dirty="0">
                <a:solidFill>
                  <a:schemeClr val="accent4">
                    <a:lumMod val="75000"/>
                  </a:schemeClr>
                </a:solidFill>
              </a:rPr>
              <a:t>Generic</a:t>
            </a:r>
            <a:r>
              <a:rPr lang="en-US" sz="6000" b="1" dirty="0">
                <a:solidFill>
                  <a:schemeClr val="bg1"/>
                </a:solidFill>
              </a:rPr>
              <a:t> </a:t>
            </a:r>
            <a:r>
              <a:rPr lang="en-US" sz="6000" b="1" dirty="0" err="1">
                <a:solidFill>
                  <a:schemeClr val="bg1"/>
                </a:solidFill>
              </a:rPr>
              <a:t>toifalar</a:t>
            </a:r>
            <a:r>
              <a:rPr lang="en-US" sz="6000" b="1" dirty="0">
                <a:solidFill>
                  <a:schemeClr val="bg1"/>
                </a:solidFill>
              </a:rPr>
              <a:t> </a:t>
            </a:r>
            <a:endParaRPr lang="en-US" sz="4400" b="1" dirty="0">
              <a:solidFill>
                <a:schemeClr val="bg1"/>
              </a:solidFill>
            </a:endParaRPr>
          </a:p>
          <a:p>
            <a:endParaRPr lang="ru-RU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702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51435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hape 336">
            <a:extLst>
              <a:ext uri="{FF2B5EF4-FFF2-40B4-BE49-F238E27FC236}">
                <a16:creationId xmlns:a16="http://schemas.microsoft.com/office/drawing/2014/main" id="{E892DD17-95E4-405C-BC9E-0AB03584057C}"/>
              </a:ext>
            </a:extLst>
          </p:cNvPr>
          <p:cNvSpPr txBox="1"/>
          <p:nvPr/>
        </p:nvSpPr>
        <p:spPr>
          <a:xfrm>
            <a:off x="471162" y="1899439"/>
            <a:ext cx="2183129" cy="134462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kern="1200" dirty="0">
                <a:solidFill>
                  <a:srgbClr val="FFFFFF"/>
                </a:solidFill>
                <a:ea typeface="+mj-ea"/>
                <a:cs typeface="+mj-cs"/>
                <a:sym typeface="Muli"/>
              </a:rPr>
              <a:t>Enum</a:t>
            </a:r>
          </a:p>
        </p:txBody>
      </p:sp>
      <p:sp>
        <p:nvSpPr>
          <p:cNvPr id="37" name="Arc 36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1841609"/>
            <a:ext cx="3062575" cy="3062575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hape 336">
            <a:extLst>
              <a:ext uri="{FF2B5EF4-FFF2-40B4-BE49-F238E27FC236}">
                <a16:creationId xmlns:a16="http://schemas.microsoft.com/office/drawing/2014/main" id="{F093BD6C-55CD-45A6-97B9-63B746BC2FCF}"/>
              </a:ext>
            </a:extLst>
          </p:cNvPr>
          <p:cNvSpPr txBox="1"/>
          <p:nvPr/>
        </p:nvSpPr>
        <p:spPr>
          <a:xfrm>
            <a:off x="3335481" y="443508"/>
            <a:ext cx="5179868" cy="418921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ym typeface="Muli"/>
              </a:rPr>
              <a:t>Enum</a:t>
            </a:r>
            <a:r>
              <a:rPr lang="en-US" dirty="0">
                <a:sym typeface="Muli"/>
              </a:rPr>
              <a:t> – </a:t>
            </a:r>
            <a:r>
              <a:rPr lang="en-US" dirty="0" err="1">
                <a:sym typeface="Muli"/>
              </a:rPr>
              <a:t>foydalanuvchi</a:t>
            </a:r>
            <a:r>
              <a:rPr lang="en-US" dirty="0">
                <a:sym typeface="Muli"/>
              </a:rPr>
              <a:t> </a:t>
            </a:r>
            <a:r>
              <a:rPr lang="en-US" dirty="0" err="1">
                <a:sym typeface="Muli"/>
              </a:rPr>
              <a:t>rakursida</a:t>
            </a:r>
            <a:r>
              <a:rPr lang="en-US" dirty="0">
                <a:sym typeface="Muli"/>
              </a:rPr>
              <a:t> </a:t>
            </a:r>
            <a:r>
              <a:rPr lang="en-US" dirty="0" err="1">
                <a:sym typeface="Muli"/>
              </a:rPr>
              <a:t>belgilanadigan</a:t>
            </a:r>
            <a:r>
              <a:rPr lang="en-US" dirty="0">
                <a:sym typeface="Muli"/>
              </a:rPr>
              <a:t> </a:t>
            </a:r>
            <a:r>
              <a:rPr lang="en-US" b="1" dirty="0">
                <a:sym typeface="Muli"/>
              </a:rPr>
              <a:t>value type</a:t>
            </a:r>
            <a:r>
              <a:rPr lang="en-US" dirty="0">
                <a:sym typeface="Muli"/>
              </a:rPr>
              <a:t> </a:t>
            </a:r>
            <a:r>
              <a:rPr lang="en-US" dirty="0" err="1">
                <a:sym typeface="Muli"/>
              </a:rPr>
              <a:t>turkumiga</a:t>
            </a:r>
            <a:r>
              <a:rPr lang="en-US" dirty="0">
                <a:sym typeface="Muli"/>
              </a:rPr>
              <a:t> </a:t>
            </a:r>
            <a:r>
              <a:rPr lang="en-US" dirty="0" err="1">
                <a:sym typeface="Muli"/>
              </a:rPr>
              <a:t>mansub</a:t>
            </a:r>
            <a:r>
              <a:rPr lang="en-US" dirty="0">
                <a:sym typeface="Muli"/>
              </a:rPr>
              <a:t> </a:t>
            </a:r>
            <a:r>
              <a:rPr lang="en-US" dirty="0" err="1">
                <a:sym typeface="Muli"/>
              </a:rPr>
              <a:t>toifa</a:t>
            </a:r>
            <a:r>
              <a:rPr lang="en-US" dirty="0">
                <a:sym typeface="Muli"/>
              </a:rPr>
              <a:t> </a:t>
            </a:r>
            <a:r>
              <a:rPr lang="en-US" dirty="0" err="1">
                <a:sym typeface="Muli"/>
              </a:rPr>
              <a:t>bo’lib</a:t>
            </a:r>
            <a:r>
              <a:rPr lang="en-US" dirty="0">
                <a:sym typeface="Muli"/>
              </a:rPr>
              <a:t>, </a:t>
            </a:r>
            <a:r>
              <a:rPr lang="en-US" dirty="0" err="1">
                <a:sym typeface="Muli"/>
              </a:rPr>
              <a:t>o’zgarmas</a:t>
            </a:r>
            <a:r>
              <a:rPr lang="en-US" dirty="0">
                <a:sym typeface="Muli"/>
              </a:rPr>
              <a:t> </a:t>
            </a:r>
            <a:r>
              <a:rPr lang="en-US" dirty="0" err="1">
                <a:sym typeface="Muli"/>
              </a:rPr>
              <a:t>qiymatlar</a:t>
            </a:r>
            <a:r>
              <a:rPr lang="en-US" dirty="0">
                <a:sym typeface="Muli"/>
              </a:rPr>
              <a:t> </a:t>
            </a:r>
            <a:r>
              <a:rPr lang="en-US" dirty="0" err="1">
                <a:sym typeface="Muli"/>
              </a:rPr>
              <a:t>to’plamini</a:t>
            </a:r>
            <a:r>
              <a:rPr lang="en-US" dirty="0">
                <a:sym typeface="Muli"/>
              </a:rPr>
              <a:t> </a:t>
            </a:r>
            <a:r>
              <a:rPr lang="en-US" dirty="0" err="1">
                <a:sym typeface="Muli"/>
              </a:rPr>
              <a:t>yaratishda</a:t>
            </a:r>
            <a:r>
              <a:rPr lang="en-US" dirty="0">
                <a:sym typeface="Muli"/>
              </a:rPr>
              <a:t> </a:t>
            </a:r>
            <a:r>
              <a:rPr lang="en-US" dirty="0" err="1">
                <a:sym typeface="Muli"/>
              </a:rPr>
              <a:t>foydalaniladi</a:t>
            </a:r>
            <a:r>
              <a:rPr lang="en-US" dirty="0">
                <a:sym typeface="Muli"/>
              </a:rPr>
              <a:t>. </a:t>
            </a:r>
            <a:r>
              <a:rPr lang="en-US" b="1" dirty="0" err="1">
                <a:sym typeface="Muli"/>
              </a:rPr>
              <a:t>enum</a:t>
            </a:r>
            <a:r>
              <a:rPr lang="en-US" b="1" dirty="0">
                <a:sym typeface="Muli"/>
              </a:rPr>
              <a:t> </a:t>
            </a:r>
            <a:r>
              <a:rPr lang="en-US" dirty="0" err="1">
                <a:sym typeface="Muli"/>
              </a:rPr>
              <a:t>kalit</a:t>
            </a:r>
            <a:r>
              <a:rPr lang="en-US" dirty="0">
                <a:sym typeface="Muli"/>
              </a:rPr>
              <a:t> </a:t>
            </a:r>
            <a:r>
              <a:rPr lang="en-US" dirty="0" err="1">
                <a:sym typeface="Muli"/>
              </a:rPr>
              <a:t>so’zi</a:t>
            </a:r>
            <a:r>
              <a:rPr lang="en-US" dirty="0">
                <a:sym typeface="Muli"/>
              </a:rPr>
              <a:t> </a:t>
            </a:r>
            <a:r>
              <a:rPr lang="en-US" dirty="0" err="1">
                <a:sym typeface="Muli"/>
              </a:rPr>
              <a:t>orqali</a:t>
            </a:r>
            <a:r>
              <a:rPr lang="en-US" dirty="0">
                <a:sym typeface="Muli"/>
              </a:rPr>
              <a:t> </a:t>
            </a:r>
            <a:r>
              <a:rPr lang="en-US" dirty="0" err="1">
                <a:sym typeface="Muli"/>
              </a:rPr>
              <a:t>yaratiladi</a:t>
            </a:r>
            <a:r>
              <a:rPr lang="en-US" dirty="0">
                <a:sym typeface="Muli"/>
              </a:rPr>
              <a:t>. </a:t>
            </a:r>
            <a:r>
              <a:rPr lang="en-US" dirty="0" err="1">
                <a:sym typeface="Muli"/>
              </a:rPr>
              <a:t>Dasturning</a:t>
            </a:r>
            <a:r>
              <a:rPr lang="en-US" dirty="0">
                <a:sym typeface="Muli"/>
              </a:rPr>
              <a:t> </a:t>
            </a:r>
            <a:r>
              <a:rPr lang="en-US" dirty="0" err="1">
                <a:sym typeface="Muli"/>
              </a:rPr>
              <a:t>o’qishga</a:t>
            </a:r>
            <a:r>
              <a:rPr lang="en-US" dirty="0">
                <a:sym typeface="Muli"/>
              </a:rPr>
              <a:t> </a:t>
            </a:r>
            <a:r>
              <a:rPr lang="en-US" dirty="0" err="1">
                <a:sym typeface="Muli"/>
              </a:rPr>
              <a:t>oson</a:t>
            </a:r>
            <a:r>
              <a:rPr lang="en-US" dirty="0">
                <a:sym typeface="Muli"/>
              </a:rPr>
              <a:t> </a:t>
            </a:r>
            <a:r>
              <a:rPr lang="en-US" dirty="0" err="1">
                <a:sym typeface="Muli"/>
              </a:rPr>
              <a:t>bo’lishi</a:t>
            </a:r>
            <a:r>
              <a:rPr lang="en-US" dirty="0">
                <a:sym typeface="Muli"/>
              </a:rPr>
              <a:t> </a:t>
            </a:r>
            <a:r>
              <a:rPr lang="en-US" dirty="0" err="1">
                <a:sym typeface="Muli"/>
              </a:rPr>
              <a:t>va</a:t>
            </a:r>
            <a:r>
              <a:rPr lang="en-US" dirty="0">
                <a:sym typeface="Muli"/>
              </a:rPr>
              <a:t> </a:t>
            </a:r>
            <a:r>
              <a:rPr lang="en-US" dirty="0" err="1">
                <a:sym typeface="Muli"/>
              </a:rPr>
              <a:t>dasturdagi</a:t>
            </a:r>
            <a:r>
              <a:rPr lang="en-US" dirty="0">
                <a:sym typeface="Muli"/>
              </a:rPr>
              <a:t> </a:t>
            </a:r>
            <a:r>
              <a:rPr lang="en-US" dirty="0" err="1">
                <a:sym typeface="Muli"/>
              </a:rPr>
              <a:t>qiyinchiliklarni</a:t>
            </a:r>
            <a:r>
              <a:rPr lang="en-US" dirty="0">
                <a:sym typeface="Muli"/>
              </a:rPr>
              <a:t> </a:t>
            </a:r>
            <a:r>
              <a:rPr lang="en-US" dirty="0" err="1">
                <a:sym typeface="Muli"/>
              </a:rPr>
              <a:t>kamaytirish</a:t>
            </a:r>
            <a:r>
              <a:rPr lang="en-US" dirty="0">
                <a:sym typeface="Muli"/>
              </a:rPr>
              <a:t> </a:t>
            </a:r>
            <a:r>
              <a:rPr lang="en-US" dirty="0" err="1">
                <a:sym typeface="Muli"/>
              </a:rPr>
              <a:t>kabi</a:t>
            </a:r>
            <a:r>
              <a:rPr lang="en-US" dirty="0">
                <a:sym typeface="Muli"/>
              </a:rPr>
              <a:t> </a:t>
            </a:r>
            <a:r>
              <a:rPr lang="en-US" dirty="0" err="1">
                <a:sym typeface="Muli"/>
              </a:rPr>
              <a:t>vazifalarda</a:t>
            </a:r>
            <a:r>
              <a:rPr lang="en-US" dirty="0">
                <a:sym typeface="Muli"/>
              </a:rPr>
              <a:t> </a:t>
            </a:r>
            <a:r>
              <a:rPr lang="en-US" dirty="0" err="1">
                <a:sym typeface="Muli"/>
              </a:rPr>
              <a:t>xizmat</a:t>
            </a:r>
            <a:r>
              <a:rPr lang="en-US" dirty="0">
                <a:sym typeface="Muli"/>
              </a:rPr>
              <a:t> </a:t>
            </a:r>
            <a:r>
              <a:rPr lang="en-US" dirty="0" err="1">
                <a:sym typeface="Muli"/>
              </a:rPr>
              <a:t>qiladi</a:t>
            </a:r>
            <a:r>
              <a:rPr lang="en-US" dirty="0">
                <a:sym typeface="Muli"/>
              </a:rPr>
              <a:t>.	</a:t>
            </a:r>
          </a:p>
        </p:txBody>
      </p:sp>
    </p:spTree>
    <p:extLst>
      <p:ext uri="{BB962C8B-B14F-4D97-AF65-F5344CB8AC3E}">
        <p14:creationId xmlns:p14="http://schemas.microsoft.com/office/powerpoint/2010/main" val="267610110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43" y="0"/>
            <a:ext cx="9141714" cy="5143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3AE4246-8F1A-4056-A251-68325A34E4CB}"/>
              </a:ext>
            </a:extLst>
          </p:cNvPr>
          <p:cNvSpPr/>
          <p:nvPr/>
        </p:nvSpPr>
        <p:spPr>
          <a:xfrm>
            <a:off x="5164531" y="329184"/>
            <a:ext cx="2574951" cy="456468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B80CBF1-A175-43A8-89FF-FA8E82C9F68D}"/>
              </a:ext>
            </a:extLst>
          </p:cNvPr>
          <p:cNvSpPr/>
          <p:nvPr/>
        </p:nvSpPr>
        <p:spPr>
          <a:xfrm>
            <a:off x="5581498" y="716890"/>
            <a:ext cx="1755648" cy="724204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A11ADCF-B592-4249-B83D-F9373D9D86C2}"/>
              </a:ext>
            </a:extLst>
          </p:cNvPr>
          <p:cNvSpPr/>
          <p:nvPr/>
        </p:nvSpPr>
        <p:spPr>
          <a:xfrm>
            <a:off x="5581498" y="1488643"/>
            <a:ext cx="1755648" cy="72420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Gender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CDA0658-DE68-4EA8-9278-2A5AD62C1A7A}"/>
              </a:ext>
            </a:extLst>
          </p:cNvPr>
          <p:cNvSpPr/>
          <p:nvPr/>
        </p:nvSpPr>
        <p:spPr>
          <a:xfrm>
            <a:off x="5581498" y="2260396"/>
            <a:ext cx="1755648" cy="724204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8F8DF68-07E4-4961-B4A9-BB6771DEB5C1}"/>
              </a:ext>
            </a:extLst>
          </p:cNvPr>
          <p:cNvSpPr/>
          <p:nvPr/>
        </p:nvSpPr>
        <p:spPr>
          <a:xfrm>
            <a:off x="5581498" y="3032149"/>
            <a:ext cx="1755648" cy="724204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Address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B3975BC-5418-467E-BE16-CE632FC3AC56}"/>
              </a:ext>
            </a:extLst>
          </p:cNvPr>
          <p:cNvSpPr/>
          <p:nvPr/>
        </p:nvSpPr>
        <p:spPr>
          <a:xfrm>
            <a:off x="5574182" y="3803902"/>
            <a:ext cx="1755648" cy="724204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Phone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A9153F-C92C-4EA4-AE77-D57AF19FBCC4}"/>
              </a:ext>
            </a:extLst>
          </p:cNvPr>
          <p:cNvSpPr txBox="1"/>
          <p:nvPr/>
        </p:nvSpPr>
        <p:spPr>
          <a:xfrm>
            <a:off x="5903721" y="323784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class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EB71AF4-DB8D-4778-B474-87B8D99C9918}"/>
              </a:ext>
            </a:extLst>
          </p:cNvPr>
          <p:cNvSpPr/>
          <p:nvPr/>
        </p:nvSpPr>
        <p:spPr>
          <a:xfrm>
            <a:off x="1010048" y="1931212"/>
            <a:ext cx="2260398" cy="18251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F039CB0-1CE5-41EC-8DF3-53F99CFB9053}"/>
              </a:ext>
            </a:extLst>
          </p:cNvPr>
          <p:cNvSpPr/>
          <p:nvPr/>
        </p:nvSpPr>
        <p:spPr>
          <a:xfrm>
            <a:off x="2045936" y="2425813"/>
            <a:ext cx="907086" cy="37956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Male 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3957BBC-FE0E-464E-A786-7138E923A5FF}"/>
              </a:ext>
            </a:extLst>
          </p:cNvPr>
          <p:cNvSpPr/>
          <p:nvPr/>
        </p:nvSpPr>
        <p:spPr>
          <a:xfrm>
            <a:off x="2045936" y="3140213"/>
            <a:ext cx="907086" cy="37956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Female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C17BCF-0659-4584-BDDF-890A84102CA3}"/>
              </a:ext>
            </a:extLst>
          </p:cNvPr>
          <p:cNvSpPr txBox="1"/>
          <p:nvPr/>
        </p:nvSpPr>
        <p:spPr>
          <a:xfrm>
            <a:off x="1697658" y="1931212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Gender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EF4E1F9-4561-4D7B-956E-D43F44A692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504" y="2285994"/>
            <a:ext cx="926432" cy="63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4C6834E-E4AB-4614-BF32-4D5D1D3C6B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849" y="2967480"/>
            <a:ext cx="697934" cy="697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464813A-5899-4468-AD68-12040C65354E}"/>
              </a:ext>
            </a:extLst>
          </p:cNvPr>
          <p:cNvCxnSpPr>
            <a:cxnSpLocks/>
          </p:cNvCxnSpPr>
          <p:nvPr/>
        </p:nvCxnSpPr>
        <p:spPr>
          <a:xfrm flipH="1">
            <a:off x="3270446" y="1850745"/>
            <a:ext cx="2303736" cy="50968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111051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21AF6D26-49B2-4CFD-877F-601F9FA575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5220" y="-344745"/>
            <a:ext cx="5413560" cy="583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53986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51435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hape 336">
            <a:extLst>
              <a:ext uri="{FF2B5EF4-FFF2-40B4-BE49-F238E27FC236}">
                <a16:creationId xmlns:a16="http://schemas.microsoft.com/office/drawing/2014/main" id="{E892DD17-95E4-405C-BC9E-0AB03584057C}"/>
              </a:ext>
            </a:extLst>
          </p:cNvPr>
          <p:cNvSpPr txBox="1"/>
          <p:nvPr/>
        </p:nvSpPr>
        <p:spPr>
          <a:xfrm>
            <a:off x="471162" y="1899439"/>
            <a:ext cx="2183129" cy="134462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kern="1200" dirty="0">
                <a:solidFill>
                  <a:srgbClr val="FFFFFF"/>
                </a:solidFill>
                <a:ea typeface="+mj-ea"/>
                <a:cs typeface="+mj-cs"/>
                <a:sym typeface="Muli"/>
              </a:rPr>
              <a:t>Struct</a:t>
            </a:r>
          </a:p>
        </p:txBody>
      </p:sp>
      <p:sp>
        <p:nvSpPr>
          <p:cNvPr id="37" name="Arc 36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1841609"/>
            <a:ext cx="3062575" cy="3062575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hape 336">
            <a:extLst>
              <a:ext uri="{FF2B5EF4-FFF2-40B4-BE49-F238E27FC236}">
                <a16:creationId xmlns:a16="http://schemas.microsoft.com/office/drawing/2014/main" id="{F093BD6C-55CD-45A6-97B9-63B746BC2FCF}"/>
              </a:ext>
            </a:extLst>
          </p:cNvPr>
          <p:cNvSpPr txBox="1"/>
          <p:nvPr/>
        </p:nvSpPr>
        <p:spPr>
          <a:xfrm>
            <a:off x="3335481" y="443508"/>
            <a:ext cx="5179868" cy="418921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ym typeface="Muli"/>
              </a:rPr>
              <a:t>Struct</a:t>
            </a:r>
            <a:r>
              <a:rPr lang="en-US" dirty="0">
                <a:sym typeface="Muli"/>
              </a:rPr>
              <a:t> – </a:t>
            </a:r>
            <a:r>
              <a:rPr lang="en-US" b="1" dirty="0">
                <a:sym typeface="Muli"/>
              </a:rPr>
              <a:t>value type </a:t>
            </a:r>
            <a:r>
              <a:rPr lang="en-US" dirty="0" err="1">
                <a:sym typeface="Muli"/>
              </a:rPr>
              <a:t>turkumiga</a:t>
            </a:r>
            <a:r>
              <a:rPr lang="en-US" dirty="0">
                <a:sym typeface="Muli"/>
              </a:rPr>
              <a:t> </a:t>
            </a:r>
            <a:r>
              <a:rPr lang="en-US" dirty="0" err="1">
                <a:sym typeface="Muli"/>
              </a:rPr>
              <a:t>mansub</a:t>
            </a:r>
            <a:r>
              <a:rPr lang="en-US" dirty="0">
                <a:sym typeface="Muli"/>
              </a:rPr>
              <a:t> </a:t>
            </a:r>
            <a:r>
              <a:rPr lang="en-US" dirty="0" err="1">
                <a:sym typeface="Muli"/>
              </a:rPr>
              <a:t>ma’lumotlar</a:t>
            </a:r>
            <a:r>
              <a:rPr lang="en-US" dirty="0">
                <a:sym typeface="Muli"/>
              </a:rPr>
              <a:t> </a:t>
            </a:r>
            <a:r>
              <a:rPr lang="en-US" dirty="0" err="1">
                <a:sym typeface="Muli"/>
              </a:rPr>
              <a:t>tuzulmasidir</a:t>
            </a:r>
            <a:r>
              <a:rPr lang="en-US" dirty="0">
                <a:sym typeface="Muli"/>
              </a:rPr>
              <a:t>. U ham </a:t>
            </a:r>
            <a:r>
              <a:rPr lang="en-US" b="1" dirty="0">
                <a:sym typeface="Muli"/>
              </a:rPr>
              <a:t>class </a:t>
            </a:r>
            <a:r>
              <a:rPr lang="en-US" dirty="0" err="1">
                <a:sym typeface="Muli"/>
              </a:rPr>
              <a:t>kabi</a:t>
            </a:r>
            <a:r>
              <a:rPr lang="en-US" dirty="0">
                <a:sym typeface="Muli"/>
              </a:rPr>
              <a:t> </a:t>
            </a:r>
            <a:r>
              <a:rPr lang="en-US" dirty="0" err="1">
                <a:sym typeface="Muli"/>
              </a:rPr>
              <a:t>vazifalarni</a:t>
            </a:r>
            <a:r>
              <a:rPr lang="en-US" dirty="0">
                <a:sym typeface="Muli"/>
              </a:rPr>
              <a:t> </a:t>
            </a:r>
            <a:r>
              <a:rPr lang="en-US" dirty="0" err="1">
                <a:sym typeface="Muli"/>
              </a:rPr>
              <a:t>bajarish</a:t>
            </a:r>
            <a:r>
              <a:rPr lang="en-US" dirty="0">
                <a:sym typeface="Muli"/>
              </a:rPr>
              <a:t> </a:t>
            </a:r>
            <a:r>
              <a:rPr lang="en-US" dirty="0" err="1">
                <a:sym typeface="Muli"/>
              </a:rPr>
              <a:t>mumkin</a:t>
            </a:r>
            <a:r>
              <a:rPr lang="en-US" dirty="0">
                <a:sym typeface="Muli"/>
              </a:rPr>
              <a:t>. </a:t>
            </a:r>
            <a:r>
              <a:rPr lang="en-US" dirty="0" err="1">
                <a:sym typeface="Muli"/>
              </a:rPr>
              <a:t>Struktura</a:t>
            </a:r>
            <a:r>
              <a:rPr lang="en-US" dirty="0">
                <a:sym typeface="Muli"/>
              </a:rPr>
              <a:t> </a:t>
            </a:r>
            <a:r>
              <a:rPr lang="en-US" dirty="0" err="1">
                <a:sym typeface="Muli"/>
              </a:rPr>
              <a:t>o’zida</a:t>
            </a:r>
            <a:r>
              <a:rPr lang="en-US" dirty="0">
                <a:sym typeface="Muli"/>
              </a:rPr>
              <a:t> </a:t>
            </a:r>
            <a:r>
              <a:rPr lang="en-US" b="1" dirty="0">
                <a:sym typeface="Muli"/>
              </a:rPr>
              <a:t>field</a:t>
            </a:r>
            <a:r>
              <a:rPr lang="en-US" dirty="0">
                <a:sym typeface="Muli"/>
              </a:rPr>
              <a:t>,</a:t>
            </a:r>
            <a:r>
              <a:rPr lang="en-US" b="1" dirty="0">
                <a:sym typeface="Muli"/>
              </a:rPr>
              <a:t> method</a:t>
            </a:r>
            <a:r>
              <a:rPr lang="en-US" dirty="0">
                <a:sym typeface="Muli"/>
              </a:rPr>
              <a:t>, </a:t>
            </a:r>
            <a:r>
              <a:rPr lang="en-US" b="1" dirty="0">
                <a:sym typeface="Muli"/>
              </a:rPr>
              <a:t>constructor</a:t>
            </a:r>
            <a:r>
              <a:rPr lang="en-US" dirty="0">
                <a:sym typeface="Muli"/>
              </a:rPr>
              <a:t>, </a:t>
            </a:r>
            <a:r>
              <a:rPr lang="en-US" b="1" dirty="0">
                <a:sym typeface="Muli"/>
              </a:rPr>
              <a:t>property </a:t>
            </a:r>
            <a:r>
              <a:rPr lang="en-US" dirty="0" err="1">
                <a:sym typeface="Muli"/>
              </a:rPr>
              <a:t>larni</a:t>
            </a:r>
            <a:r>
              <a:rPr lang="en-US" dirty="0">
                <a:sym typeface="Muli"/>
              </a:rPr>
              <a:t> </a:t>
            </a:r>
            <a:r>
              <a:rPr lang="en-US" dirty="0" err="1">
                <a:sym typeface="Muli"/>
              </a:rPr>
              <a:t>mujassamlashtira</a:t>
            </a:r>
            <a:r>
              <a:rPr lang="en-US" dirty="0">
                <a:sym typeface="Muli"/>
              </a:rPr>
              <a:t> </a:t>
            </a:r>
            <a:r>
              <a:rPr lang="en-US" dirty="0" err="1">
                <a:sym typeface="Muli"/>
              </a:rPr>
              <a:t>oladi</a:t>
            </a:r>
            <a:r>
              <a:rPr lang="en-US" dirty="0">
                <a:sym typeface="Muli"/>
              </a:rPr>
              <a:t>.</a:t>
            </a:r>
            <a:endParaRPr lang="en-US" b="1" dirty="0">
              <a:sym typeface="Muli"/>
            </a:endParaRPr>
          </a:p>
        </p:txBody>
      </p:sp>
    </p:spTree>
    <p:extLst>
      <p:ext uri="{BB962C8B-B14F-4D97-AF65-F5344CB8AC3E}">
        <p14:creationId xmlns:p14="http://schemas.microsoft.com/office/powerpoint/2010/main" val="386932546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2F7EBC2B-1044-437F-BA5E-EE8191C990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959" y="-299041"/>
            <a:ext cx="7562082" cy="5741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36505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51435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hape 336">
            <a:extLst>
              <a:ext uri="{FF2B5EF4-FFF2-40B4-BE49-F238E27FC236}">
                <a16:creationId xmlns:a16="http://schemas.microsoft.com/office/drawing/2014/main" id="{E892DD17-95E4-405C-BC9E-0AB03584057C}"/>
              </a:ext>
            </a:extLst>
          </p:cNvPr>
          <p:cNvSpPr txBox="1"/>
          <p:nvPr/>
        </p:nvSpPr>
        <p:spPr>
          <a:xfrm>
            <a:off x="235581" y="1899439"/>
            <a:ext cx="2654292" cy="134462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kern="1200" dirty="0">
                <a:solidFill>
                  <a:srgbClr val="FFFFFF"/>
                </a:solidFill>
                <a:ea typeface="+mj-ea"/>
                <a:cs typeface="+mj-cs"/>
                <a:sym typeface="Muli"/>
              </a:rPr>
              <a:t>Generic class</a:t>
            </a:r>
          </a:p>
        </p:txBody>
      </p:sp>
      <p:sp>
        <p:nvSpPr>
          <p:cNvPr id="37" name="Arc 36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1841609"/>
            <a:ext cx="3062575" cy="3062575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hape 336">
            <a:extLst>
              <a:ext uri="{FF2B5EF4-FFF2-40B4-BE49-F238E27FC236}">
                <a16:creationId xmlns:a16="http://schemas.microsoft.com/office/drawing/2014/main" id="{F093BD6C-55CD-45A6-97B9-63B746BC2FCF}"/>
              </a:ext>
            </a:extLst>
          </p:cNvPr>
          <p:cNvSpPr txBox="1"/>
          <p:nvPr/>
        </p:nvSpPr>
        <p:spPr>
          <a:xfrm>
            <a:off x="3335481" y="443508"/>
            <a:ext cx="5179868" cy="418921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ym typeface="Muli"/>
              </a:rPr>
              <a:t>Generic</a:t>
            </a:r>
            <a:r>
              <a:rPr lang="en-US" dirty="0">
                <a:sym typeface="Muli"/>
              </a:rPr>
              <a:t> – </a:t>
            </a:r>
            <a:r>
              <a:rPr lang="en-US" dirty="0" err="1">
                <a:sym typeface="Muli"/>
              </a:rPr>
              <a:t>bu</a:t>
            </a:r>
            <a:r>
              <a:rPr lang="en-US" dirty="0">
                <a:sym typeface="Muli"/>
              </a:rPr>
              <a:t> ham class </a:t>
            </a:r>
            <a:r>
              <a:rPr lang="en-US" dirty="0" err="1">
                <a:sym typeface="Muli"/>
              </a:rPr>
              <a:t>turi</a:t>
            </a:r>
            <a:r>
              <a:rPr lang="en-US" dirty="0">
                <a:sym typeface="Muli"/>
              </a:rPr>
              <a:t> </a:t>
            </a:r>
            <a:r>
              <a:rPr lang="en-US" dirty="0" err="1">
                <a:sym typeface="Muli"/>
              </a:rPr>
              <a:t>hisoblanadi</a:t>
            </a:r>
            <a:r>
              <a:rPr lang="en-US" dirty="0">
                <a:sym typeface="Muli"/>
              </a:rPr>
              <a:t> </a:t>
            </a:r>
            <a:r>
              <a:rPr lang="en-US" dirty="0" err="1">
                <a:sym typeface="Muli"/>
              </a:rPr>
              <a:t>va</a:t>
            </a:r>
            <a:r>
              <a:rPr lang="en-US" dirty="0">
                <a:sym typeface="Muli"/>
              </a:rPr>
              <a:t> u </a:t>
            </a:r>
            <a:r>
              <a:rPr lang="en-US" dirty="0" err="1">
                <a:sym typeface="Muli"/>
              </a:rPr>
              <a:t>bizga</a:t>
            </a:r>
            <a:r>
              <a:rPr lang="en-US" dirty="0">
                <a:sym typeface="Muli"/>
              </a:rPr>
              <a:t> </a:t>
            </a:r>
            <a:r>
              <a:rPr lang="en-US" dirty="0" err="1">
                <a:sym typeface="Muli"/>
              </a:rPr>
              <a:t>bir</a:t>
            </a:r>
            <a:r>
              <a:rPr lang="en-US" dirty="0">
                <a:sym typeface="Muli"/>
              </a:rPr>
              <a:t> </a:t>
            </a:r>
            <a:r>
              <a:rPr lang="en-US" dirty="0" err="1">
                <a:sym typeface="Muli"/>
              </a:rPr>
              <a:t>classdan</a:t>
            </a:r>
            <a:r>
              <a:rPr lang="en-US" dirty="0">
                <a:sym typeface="Muli"/>
              </a:rPr>
              <a:t> </a:t>
            </a:r>
            <a:r>
              <a:rPr lang="en-US" dirty="0" err="1">
                <a:sym typeface="Muli"/>
              </a:rPr>
              <a:t>yoki</a:t>
            </a:r>
            <a:r>
              <a:rPr lang="en-US" dirty="0">
                <a:sym typeface="Muli"/>
              </a:rPr>
              <a:t> </a:t>
            </a:r>
            <a:r>
              <a:rPr lang="en-US" dirty="0" err="1">
                <a:sym typeface="Muli"/>
              </a:rPr>
              <a:t>uning</a:t>
            </a:r>
            <a:r>
              <a:rPr lang="en-US" dirty="0">
                <a:sym typeface="Muli"/>
              </a:rPr>
              <a:t> </a:t>
            </a:r>
            <a:r>
              <a:rPr lang="en-US" dirty="0" err="1">
                <a:sym typeface="Muli"/>
              </a:rPr>
              <a:t>metodlaridan</a:t>
            </a:r>
            <a:r>
              <a:rPr lang="en-US" dirty="0">
                <a:sym typeface="Muli"/>
              </a:rPr>
              <a:t> </a:t>
            </a:r>
            <a:r>
              <a:rPr lang="en-US" dirty="0" err="1">
                <a:sym typeface="Muli"/>
              </a:rPr>
              <a:t>qaytaruvchi</a:t>
            </a:r>
            <a:r>
              <a:rPr lang="en-US" dirty="0">
                <a:sym typeface="Muli"/>
              </a:rPr>
              <a:t> </a:t>
            </a:r>
            <a:r>
              <a:rPr lang="en-US" dirty="0" err="1">
                <a:sym typeface="Muli"/>
              </a:rPr>
              <a:t>va</a:t>
            </a:r>
            <a:r>
              <a:rPr lang="en-US" dirty="0">
                <a:sym typeface="Muli"/>
              </a:rPr>
              <a:t> </a:t>
            </a:r>
            <a:r>
              <a:rPr lang="en-US" dirty="0" err="1">
                <a:sym typeface="Muli"/>
              </a:rPr>
              <a:t>qabul</a:t>
            </a:r>
            <a:r>
              <a:rPr lang="en-US" dirty="0">
                <a:sym typeface="Muli"/>
              </a:rPr>
              <a:t> </a:t>
            </a:r>
            <a:r>
              <a:rPr lang="en-US" dirty="0" err="1">
                <a:sym typeface="Muli"/>
              </a:rPr>
              <a:t>qiluvchi</a:t>
            </a:r>
            <a:r>
              <a:rPr lang="en-US" dirty="0">
                <a:sym typeface="Muli"/>
              </a:rPr>
              <a:t> </a:t>
            </a:r>
            <a:r>
              <a:rPr lang="en-US" dirty="0" err="1">
                <a:sym typeface="Muli"/>
              </a:rPr>
              <a:t>qiymat</a:t>
            </a:r>
            <a:r>
              <a:rPr lang="en-US" dirty="0">
                <a:sym typeface="Muli"/>
              </a:rPr>
              <a:t> </a:t>
            </a:r>
            <a:r>
              <a:rPr lang="en-US" dirty="0" err="1">
                <a:sym typeface="Muli"/>
              </a:rPr>
              <a:t>toifalarini</a:t>
            </a:r>
            <a:r>
              <a:rPr lang="en-US" dirty="0">
                <a:sym typeface="Muli"/>
              </a:rPr>
              <a:t> </a:t>
            </a:r>
            <a:r>
              <a:rPr lang="en-US" dirty="0" err="1">
                <a:sym typeface="Muli"/>
              </a:rPr>
              <a:t>foydalanuvchidan</a:t>
            </a:r>
            <a:r>
              <a:rPr lang="en-US" dirty="0">
                <a:sym typeface="Muli"/>
              </a:rPr>
              <a:t> </a:t>
            </a:r>
            <a:r>
              <a:rPr lang="en-US" dirty="0" err="1">
                <a:sym typeface="Muli"/>
              </a:rPr>
              <a:t>kelgan</a:t>
            </a:r>
            <a:r>
              <a:rPr lang="en-US" dirty="0">
                <a:sym typeface="Muli"/>
              </a:rPr>
              <a:t> </a:t>
            </a:r>
            <a:r>
              <a:rPr lang="en-US" dirty="0" err="1">
                <a:sym typeface="Muli"/>
              </a:rPr>
              <a:t>talabga</a:t>
            </a:r>
            <a:r>
              <a:rPr lang="en-US" dirty="0">
                <a:sym typeface="Muli"/>
              </a:rPr>
              <a:t> </a:t>
            </a:r>
            <a:r>
              <a:rPr lang="en-US" dirty="0" err="1">
                <a:sym typeface="Muli"/>
              </a:rPr>
              <a:t>ko’ra</a:t>
            </a:r>
            <a:r>
              <a:rPr lang="en-US" dirty="0">
                <a:sym typeface="Muli"/>
              </a:rPr>
              <a:t> </a:t>
            </a:r>
            <a:r>
              <a:rPr lang="en-US" dirty="0" err="1">
                <a:sym typeface="Muli"/>
              </a:rPr>
              <a:t>belgilashda</a:t>
            </a:r>
            <a:r>
              <a:rPr lang="en-US" dirty="0">
                <a:sym typeface="Muli"/>
              </a:rPr>
              <a:t> </a:t>
            </a:r>
            <a:r>
              <a:rPr lang="en-US" dirty="0" err="1">
                <a:sym typeface="Muli"/>
              </a:rPr>
              <a:t>yordam</a:t>
            </a:r>
            <a:r>
              <a:rPr lang="en-US" dirty="0">
                <a:sym typeface="Muli"/>
              </a:rPr>
              <a:t> </a:t>
            </a:r>
            <a:r>
              <a:rPr lang="en-US" dirty="0" err="1">
                <a:sym typeface="Muli"/>
              </a:rPr>
              <a:t>beradi</a:t>
            </a:r>
            <a:r>
              <a:rPr lang="en-US" dirty="0">
                <a:sym typeface="Muli"/>
              </a:rPr>
              <a:t>. </a:t>
            </a:r>
            <a:r>
              <a:rPr lang="en-US" dirty="0" err="1">
                <a:sym typeface="Muli"/>
              </a:rPr>
              <a:t>Ya’ni</a:t>
            </a:r>
            <a:r>
              <a:rPr lang="en-US" dirty="0">
                <a:sym typeface="Muli"/>
              </a:rPr>
              <a:t> </a:t>
            </a:r>
            <a:r>
              <a:rPr lang="en-US" dirty="0" err="1">
                <a:sym typeface="Muli"/>
              </a:rPr>
              <a:t>biror</a:t>
            </a:r>
            <a:r>
              <a:rPr lang="en-US" dirty="0">
                <a:sym typeface="Muli"/>
              </a:rPr>
              <a:t> </a:t>
            </a:r>
            <a:r>
              <a:rPr lang="en-US" dirty="0" err="1">
                <a:sym typeface="Muli"/>
              </a:rPr>
              <a:t>bir</a:t>
            </a:r>
            <a:r>
              <a:rPr lang="en-US" dirty="0">
                <a:sym typeface="Muli"/>
              </a:rPr>
              <a:t> </a:t>
            </a:r>
            <a:r>
              <a:rPr lang="en-US" dirty="0" err="1">
                <a:sym typeface="Muli"/>
              </a:rPr>
              <a:t>metod</a:t>
            </a:r>
            <a:r>
              <a:rPr lang="en-US" dirty="0">
                <a:sym typeface="Muli"/>
              </a:rPr>
              <a:t> </a:t>
            </a:r>
            <a:r>
              <a:rPr lang="en-US" dirty="0" err="1">
                <a:sym typeface="Muli"/>
              </a:rPr>
              <a:t>qaytaruvchi</a:t>
            </a:r>
            <a:r>
              <a:rPr lang="en-US" dirty="0">
                <a:sym typeface="Muli"/>
              </a:rPr>
              <a:t> </a:t>
            </a:r>
            <a:r>
              <a:rPr lang="en-US" dirty="0" err="1">
                <a:sym typeface="Muli"/>
              </a:rPr>
              <a:t>qiymat</a:t>
            </a:r>
            <a:r>
              <a:rPr lang="en-US" dirty="0">
                <a:sym typeface="Muli"/>
              </a:rPr>
              <a:t> </a:t>
            </a:r>
            <a:r>
              <a:rPr lang="en-US" dirty="0" err="1">
                <a:sym typeface="Muli"/>
              </a:rPr>
              <a:t>almashinuvchi</a:t>
            </a:r>
            <a:r>
              <a:rPr lang="en-US" dirty="0">
                <a:sym typeface="Muli"/>
              </a:rPr>
              <a:t> </a:t>
            </a:r>
            <a:r>
              <a:rPr lang="en-US" dirty="0" err="1">
                <a:sym typeface="Muli"/>
              </a:rPr>
              <a:t>bo’lishligi</a:t>
            </a:r>
            <a:r>
              <a:rPr lang="en-US" dirty="0">
                <a:sym typeface="Muli"/>
              </a:rPr>
              <a:t> </a:t>
            </a:r>
            <a:r>
              <a:rPr lang="en-US" dirty="0" err="1">
                <a:sym typeface="Muli"/>
              </a:rPr>
              <a:t>mumkin</a:t>
            </a:r>
            <a:r>
              <a:rPr lang="en-US" dirty="0">
                <a:sym typeface="Muli"/>
              </a:rPr>
              <a:t>.</a:t>
            </a:r>
            <a:endParaRPr lang="en-US" b="1" dirty="0">
              <a:sym typeface="Muli"/>
            </a:endParaRPr>
          </a:p>
        </p:txBody>
      </p:sp>
    </p:spTree>
    <p:extLst>
      <p:ext uri="{BB962C8B-B14F-4D97-AF65-F5344CB8AC3E}">
        <p14:creationId xmlns:p14="http://schemas.microsoft.com/office/powerpoint/2010/main" val="925401823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FBEBE8B7-09DA-4203-8EC3-BD4ECAFFA4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070" y="-284535"/>
            <a:ext cx="7567860" cy="5712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72164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7885</TotalTime>
  <Words>127</Words>
  <Application>Microsoft Office PowerPoint</Application>
  <PresentationFormat>On-screen Show (16:9)</PresentationFormat>
  <Paragraphs>16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 Light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</dc:creator>
  <cp:lastModifiedBy>Khondamir Abdukhoshimov</cp:lastModifiedBy>
  <cp:revision>187</cp:revision>
  <dcterms:modified xsi:type="dcterms:W3CDTF">2022-02-08T04:59:47Z</dcterms:modified>
</cp:coreProperties>
</file>