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85" r:id="rId2"/>
    <p:sldId id="296" r:id="rId3"/>
    <p:sldId id="297" r:id="rId4"/>
    <p:sldId id="299" r:id="rId5"/>
    <p:sldId id="301" r:id="rId6"/>
    <p:sldId id="30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22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16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7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240466" y="1725364"/>
            <a:ext cx="48059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OOP - </a:t>
            </a:r>
            <a:endParaRPr lang="en-US" sz="4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Encapsulation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7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4" name="Rectangle 7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Isosceles Triangle 8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ava OOP&amp;#39;s Concepts with Examples | CodeBator">
            <a:extLst>
              <a:ext uri="{FF2B5EF4-FFF2-40B4-BE49-F238E27FC236}">
                <a16:creationId xmlns:a16="http://schemas.microsoft.com/office/drawing/2014/main" id="{547571C2-F68B-4904-BADC-8AF3D630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6467" y="482600"/>
            <a:ext cx="5571065" cy="417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553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5006340" y="1073281"/>
            <a:ext cx="3269321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Encapsulation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437811" y="1177073"/>
            <a:ext cx="3816321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Encapsulation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–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OOPning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asosiy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prinsiplaridan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bo’lib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bitta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maqsadga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ega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bo’lgan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maydon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va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metodlarni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aynan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joyda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saqlashda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va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kerakli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ma’lumotlarni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foydalanuvchidan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yashirishda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foydalaniladi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D4CD5A-DA9E-48D9-AAA1-4A5F3DE57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7" b="12089"/>
          <a:stretch/>
        </p:blipFill>
        <p:spPr bwMode="auto">
          <a:xfrm>
            <a:off x="20" y="-425759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702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Encapsulation in Java">
            <a:extLst>
              <a:ext uri="{FF2B5EF4-FFF2-40B4-BE49-F238E27FC236}">
                <a16:creationId xmlns:a16="http://schemas.microsoft.com/office/drawing/2014/main" id="{C9A34433-39FA-40CD-837D-984F20C3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416" y="718140"/>
            <a:ext cx="5821167" cy="370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722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E3466E90-2B6C-40B9-91B1-5E7B996A5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9" r="1" b="1"/>
          <a:stretch/>
        </p:blipFill>
        <p:spPr bwMode="auto">
          <a:xfrm>
            <a:off x="147637" y="130138"/>
            <a:ext cx="8848725" cy="488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7534</TotalTime>
  <Words>32</Words>
  <Application>Microsoft Office PowerPoint</Application>
  <PresentationFormat>On-screen Show (16:9)</PresentationFormat>
  <Paragraphs>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180</cp:revision>
  <dcterms:modified xsi:type="dcterms:W3CDTF">2022-02-01T10:14:18Z</dcterms:modified>
</cp:coreProperties>
</file>