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85" r:id="rId2"/>
    <p:sldId id="300" r:id="rId3"/>
    <p:sldId id="308" r:id="rId4"/>
    <p:sldId id="309" r:id="rId5"/>
    <p:sldId id="307" r:id="rId6"/>
    <p:sldId id="310" r:id="rId7"/>
    <p:sldId id="311" r:id="rId8"/>
    <p:sldId id="312" r:id="rId9"/>
    <p:sldId id="31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998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84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8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01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8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954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16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75908" y="2063918"/>
            <a:ext cx="5387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Collections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F59A71E7-1C72-4454-AEE6-804A5AD81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985837"/>
            <a:ext cx="71723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EEF0AB-3E24-4A52-98E8-47B6558AD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985837"/>
            <a:ext cx="71723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9960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B3B592F-B237-4E66-93D5-4B568D72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985837"/>
            <a:ext cx="55530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6054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D1C06969-24A4-4354-8FD0-42C88152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12" y="161592"/>
            <a:ext cx="6241976" cy="48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644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5DB8D00-B7AF-428A-8DBD-A767FE3A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985838"/>
            <a:ext cx="67341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877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8DAA39F-709A-4E6D-AD9A-4AB35FE60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985837"/>
            <a:ext cx="77438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151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0CF9959-58A9-4FAD-AE8E-DF7EF8FC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985838"/>
            <a:ext cx="67341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732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690B054-524A-4881-A800-1CC451A9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985838"/>
            <a:ext cx="67341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478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7965</TotalTime>
  <Words>1</Words>
  <Application>Microsoft Office PowerPoint</Application>
  <PresentationFormat>On-screen Show (16:9)</PresentationFormat>
  <Paragraphs>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188</cp:revision>
  <dcterms:modified xsi:type="dcterms:W3CDTF">2022-02-08T06:56:08Z</dcterms:modified>
</cp:coreProperties>
</file>