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85" r:id="rId2"/>
    <p:sldId id="297" r:id="rId3"/>
    <p:sldId id="300" r:id="rId4"/>
    <p:sldId id="306" r:id="rId5"/>
    <p:sldId id="305" r:id="rId6"/>
    <p:sldId id="307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0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3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4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1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2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389322" y="1602254"/>
            <a:ext cx="5387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Delegate </a:t>
            </a:r>
            <a:r>
              <a:rPr lang="en-US" sz="6000" b="1" dirty="0">
                <a:solidFill>
                  <a:schemeClr val="bg1"/>
                </a:solidFill>
              </a:rPr>
              <a:t>and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 Event </a:t>
            </a:r>
            <a:r>
              <a:rPr lang="en-US" sz="6000" b="1" dirty="0">
                <a:solidFill>
                  <a:schemeClr val="bg1"/>
                </a:solidFill>
              </a:rPr>
              <a:t>types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512065"/>
            <a:ext cx="4119369" cy="4119370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4076958"/>
            <a:ext cx="326571" cy="326571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2675542"/>
            <a:ext cx="1733855" cy="1727987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5233737" y="1073281"/>
            <a:ext cx="3041924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Delegate </a:t>
            </a:r>
            <a:r>
              <a:rPr lang="en-US" sz="44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nima</a:t>
            </a: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?</a:t>
            </a:r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708567" y="1801596"/>
            <a:ext cx="3447725" cy="17478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Delegate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toifasi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– class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toifasiga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mansub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toifa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hisoblanib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metodlarga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metodlarni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argument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qilib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yuborish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uchun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ishlatiladi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Xuddi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, C++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dagi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funksiya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pointeriga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o’xshab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ketadi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1011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74F3D8-8E3E-4B8D-B1C9-B5418315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400"/>
            <a:ext cx="9144000" cy="2423322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F61FE7F-794B-429F-80D1-6166BAA40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560" y="1868998"/>
            <a:ext cx="9583476" cy="32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105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21CF88C-F3F2-4529-B488-5F0E36AB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0"/>
            <a:ext cx="8661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054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0414DF-C0B5-447E-80CB-769598E7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1" y="441215"/>
            <a:ext cx="8693597" cy="42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404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C75132-8BFD-4EF7-AAA3-280A47DC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57163"/>
            <a:ext cx="76676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728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8171</TotalTime>
  <Words>34</Words>
  <Application>Microsoft Office PowerPoint</Application>
  <PresentationFormat>On-screen Show (16:9)</PresentationFormat>
  <Paragraphs>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192</cp:revision>
  <dcterms:modified xsi:type="dcterms:W3CDTF">2022-02-15T07:40:43Z</dcterms:modified>
</cp:coreProperties>
</file>