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85" r:id="rId2"/>
    <p:sldId id="297" r:id="rId3"/>
    <p:sldId id="300" r:id="rId4"/>
    <p:sldId id="301" r:id="rId5"/>
    <p:sldId id="302" r:id="rId6"/>
    <p:sldId id="303" r:id="rId7"/>
    <p:sldId id="30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0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3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81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51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33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6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389322" y="1602254"/>
            <a:ext cx="5387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Tuple </a:t>
            </a:r>
            <a:r>
              <a:rPr lang="en-US" sz="6000" b="1" dirty="0">
                <a:solidFill>
                  <a:schemeClr val="bg1"/>
                </a:solidFill>
              </a:rPr>
              <a:t>and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 Nullable </a:t>
            </a:r>
            <a:r>
              <a:rPr lang="en-US" sz="6000" b="1" dirty="0">
                <a:solidFill>
                  <a:schemeClr val="bg1"/>
                </a:solidFill>
              </a:rPr>
              <a:t>types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512065"/>
            <a:ext cx="4119369" cy="4119370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4076958"/>
            <a:ext cx="326571" cy="326571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2675542"/>
            <a:ext cx="1733855" cy="1727987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5233737" y="1073281"/>
            <a:ext cx="3041924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Tuple </a:t>
            </a:r>
            <a:r>
              <a:rPr lang="en-US" sz="44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nima</a:t>
            </a: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?</a:t>
            </a:r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708567" y="1801596"/>
            <a:ext cx="3447725" cy="17478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Tuple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toifasi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–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turli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toifalarga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mansub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bo’lgan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ketma-ket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elementlarni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saqlash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uchun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ishlab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chiqilgan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ma’lumotlar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tuzulmasi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hisoblanadi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 C#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ning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7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versiyasidan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boshlab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foydalanila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boshlagan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1011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DE22A7F-9B33-4CE5-93E5-83CC955C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932"/>
            <a:ext cx="9144000" cy="47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105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B98E2F0-201D-4052-8118-A4A33D72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"/>
            <a:ext cx="9144000" cy="51419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080EC01-484C-4B68-94FE-83E5858D5365}"/>
              </a:ext>
            </a:extLst>
          </p:cNvPr>
          <p:cNvSpPr txBox="1"/>
          <p:nvPr/>
        </p:nvSpPr>
        <p:spPr>
          <a:xfrm>
            <a:off x="2949312" y="951619"/>
            <a:ext cx="3245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Tuple </a:t>
            </a:r>
            <a:r>
              <a:rPr lang="en-US" sz="3200" dirty="0" err="1"/>
              <a:t>xususiyatlari</a:t>
            </a:r>
            <a:endParaRPr 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CD4941-B1FB-4BBC-852B-B69155FB41BD}"/>
              </a:ext>
            </a:extLst>
          </p:cNvPr>
          <p:cNvSpPr txBox="1"/>
          <p:nvPr/>
        </p:nvSpPr>
        <p:spPr>
          <a:xfrm>
            <a:off x="1082784" y="2004060"/>
            <a:ext cx="6597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2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r>
              <a:rPr lang="en-US" dirty="0"/>
              <a:t> </a:t>
            </a:r>
            <a:r>
              <a:rPr lang="en-US" dirty="0" err="1"/>
              <a:t>bor</a:t>
            </a:r>
            <a:r>
              <a:rPr lang="en-US" dirty="0"/>
              <a:t>: </a:t>
            </a:r>
            <a:r>
              <a:rPr lang="en-US" b="1" dirty="0"/>
              <a:t>Tuple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 err="1"/>
              <a:t>ValueTuple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8 </a:t>
            </a:r>
            <a:r>
              <a:rPr lang="en-US" dirty="0" err="1"/>
              <a:t>tagacha</a:t>
            </a:r>
            <a:r>
              <a:rPr lang="en-US" dirty="0"/>
              <a:t> element </a:t>
            </a:r>
            <a:r>
              <a:rPr lang="en-US" dirty="0" err="1"/>
              <a:t>saqlab</a:t>
            </a:r>
            <a:r>
              <a:rPr lang="en-US" dirty="0"/>
              <a:t> </a:t>
            </a:r>
            <a:r>
              <a:rPr lang="en-US" dirty="0" err="1"/>
              <a:t>tura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Elementlariga</a:t>
            </a:r>
            <a:r>
              <a:rPr lang="en-US" dirty="0"/>
              <a:t> </a:t>
            </a:r>
            <a:r>
              <a:rPr lang="en-US" b="1" dirty="0"/>
              <a:t>default</a:t>
            </a:r>
            <a:r>
              <a:rPr lang="en-US" dirty="0"/>
              <a:t>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b="1" dirty="0"/>
              <a:t>custom</a:t>
            </a:r>
            <a:r>
              <a:rPr lang="en-US" dirty="0"/>
              <a:t> </a:t>
            </a:r>
            <a:r>
              <a:rPr lang="en-US" dirty="0" err="1"/>
              <a:t>nomlardan</a:t>
            </a:r>
            <a:r>
              <a:rPr lang="en-US" dirty="0"/>
              <a:t> </a:t>
            </a:r>
            <a:r>
              <a:rPr lang="en-US" dirty="0" err="1"/>
              <a:t>foydalangan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murojaat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Tuple </a:t>
            </a:r>
            <a:r>
              <a:rPr lang="en-US" dirty="0" err="1"/>
              <a:t>toifalarini</a:t>
            </a:r>
            <a:r>
              <a:rPr lang="en-US" dirty="0"/>
              <a:t> </a:t>
            </a:r>
            <a:r>
              <a:rPr lang="en-US" dirty="0" err="1"/>
              <a:t>solishtirish</a:t>
            </a:r>
            <a:r>
              <a:rPr lang="en-US" dirty="0"/>
              <a:t> </a:t>
            </a:r>
            <a:r>
              <a:rPr lang="en-US" dirty="0" err="1"/>
              <a:t>imkoniyati</a:t>
            </a:r>
            <a:r>
              <a:rPr lang="en-US" dirty="0"/>
              <a:t> ham </a:t>
            </a:r>
            <a:r>
              <a:rPr lang="en-US" dirty="0" err="1"/>
              <a:t>mavjud</a:t>
            </a:r>
            <a:r>
              <a:rPr lang="en-US" dirty="0"/>
              <a:t>.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solishtirish</a:t>
            </a:r>
            <a:r>
              <a:rPr lang="en-US" dirty="0"/>
              <a:t> </a:t>
            </a:r>
            <a:r>
              <a:rPr lang="en-US" dirty="0" err="1"/>
              <a:t>amallarini</a:t>
            </a:r>
            <a:r>
              <a:rPr lang="en-US" dirty="0"/>
              <a:t> </a:t>
            </a:r>
            <a:r>
              <a:rPr lang="en-US" dirty="0" err="1"/>
              <a:t>bajarish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,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to’plamdagi</a:t>
            </a:r>
            <a:r>
              <a:rPr lang="en-US" dirty="0"/>
              <a:t> </a:t>
            </a:r>
            <a:r>
              <a:rPr lang="en-US" dirty="0" err="1"/>
              <a:t>elementlar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bo’lishligi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81845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512065"/>
            <a:ext cx="4119369" cy="4119370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4076958"/>
            <a:ext cx="326571" cy="326571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2675542"/>
            <a:ext cx="1733855" cy="1727987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5233737" y="1073281"/>
            <a:ext cx="3041924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Nullable </a:t>
            </a:r>
            <a:r>
              <a:rPr lang="en-US" sz="44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toifa</a:t>
            </a: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 </a:t>
            </a:r>
            <a:r>
              <a:rPr lang="en-US" sz="44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nima</a:t>
            </a: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?</a:t>
            </a:r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708567" y="1801596"/>
            <a:ext cx="3447725" cy="17478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Nullable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toifalar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– value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va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reference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toifalarga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o’zi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qabul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qiladigan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qiymatlardan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tashqari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,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null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qiymatini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ham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o’zlashtirishga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imkon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yaratib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beradi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628409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7AD4B35-DC81-4F18-A67B-39315E66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72" y="0"/>
            <a:ext cx="66216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176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157E07A-9074-4C3D-A204-87ED0C4B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09" y="0"/>
            <a:ext cx="70335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203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8089</TotalTime>
  <Words>110</Words>
  <Application>Microsoft Office PowerPoint</Application>
  <PresentationFormat>On-screen Show (16:9)</PresentationFormat>
  <Paragraphs>10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191</cp:revision>
  <dcterms:modified xsi:type="dcterms:W3CDTF">2022-02-10T01:19:58Z</dcterms:modified>
</cp:coreProperties>
</file>