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85" r:id="rId2"/>
    <p:sldId id="296" r:id="rId3"/>
    <p:sldId id="297" r:id="rId4"/>
    <p:sldId id="299" r:id="rId5"/>
    <p:sldId id="303" r:id="rId6"/>
    <p:sldId id="300" r:id="rId7"/>
    <p:sldId id="301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322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00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6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51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33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66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69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01.02.2022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240466" y="1725364"/>
            <a:ext cx="480591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OOP - </a:t>
            </a:r>
            <a:endParaRPr lang="en-US" sz="4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4400" b="1" dirty="0" err="1">
                <a:solidFill>
                  <a:schemeClr val="bg1"/>
                </a:solidFill>
              </a:rPr>
              <a:t>Inheritence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76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4" name="Rectangle 7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Isosceles Triangle 80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ava OOP&amp;#39;s Concepts with Examples | CodeBator">
            <a:extLst>
              <a:ext uri="{FF2B5EF4-FFF2-40B4-BE49-F238E27FC236}">
                <a16:creationId xmlns:a16="http://schemas.microsoft.com/office/drawing/2014/main" id="{547571C2-F68B-4904-BADC-8AF3D6300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6467" y="482600"/>
            <a:ext cx="5571065" cy="417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9553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6820" y="512065"/>
            <a:ext cx="4119369" cy="4119370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695" y="4076958"/>
            <a:ext cx="326571" cy="326571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758694" y="2675542"/>
            <a:ext cx="1733855" cy="1727987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Shape 336">
            <a:extLst>
              <a:ext uri="{FF2B5EF4-FFF2-40B4-BE49-F238E27FC236}">
                <a16:creationId xmlns:a16="http://schemas.microsoft.com/office/drawing/2014/main" id="{E892DD17-95E4-405C-BC9E-0AB03584057C}"/>
              </a:ext>
            </a:extLst>
          </p:cNvPr>
          <p:cNvSpPr txBox="1"/>
          <p:nvPr/>
        </p:nvSpPr>
        <p:spPr>
          <a:xfrm>
            <a:off x="5217042" y="1073281"/>
            <a:ext cx="3058619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Inheritence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 </a:t>
            </a:r>
            <a:r>
              <a:rPr lang="en-US" sz="4400" b="1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nima</a:t>
            </a:r>
            <a:r>
              <a:rPr lang="en-US" sz="4400" b="1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  <a:sym typeface="Muli"/>
              </a:rPr>
              <a:t>?</a:t>
            </a:r>
          </a:p>
        </p:txBody>
      </p:sp>
      <p:sp>
        <p:nvSpPr>
          <p:cNvPr id="4" name="Shape 336">
            <a:extLst>
              <a:ext uri="{FF2B5EF4-FFF2-40B4-BE49-F238E27FC236}">
                <a16:creationId xmlns:a16="http://schemas.microsoft.com/office/drawing/2014/main" id="{F093BD6C-55CD-45A6-97B9-63B746BC2FCF}"/>
              </a:ext>
            </a:extLst>
          </p:cNvPr>
          <p:cNvSpPr txBox="1"/>
          <p:nvPr/>
        </p:nvSpPr>
        <p:spPr>
          <a:xfrm>
            <a:off x="437811" y="1177073"/>
            <a:ext cx="3816321" cy="299693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Inheritence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–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class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modelining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imkoniyatlarini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boshqa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classda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ham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ishlata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olish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imkonini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beruvchi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 OOP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prinsipidir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Mul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1011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Realtime example of inheritance in java">
            <a:extLst>
              <a:ext uri="{FF2B5EF4-FFF2-40B4-BE49-F238E27FC236}">
                <a16:creationId xmlns:a16="http://schemas.microsoft.com/office/drawing/2014/main" id="{D0516463-DF49-4D19-A2B3-A4651720E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841" y="767593"/>
            <a:ext cx="5562318" cy="360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7027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9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 descr="https://tutorials.supunkavinda.blog/static/images/php-oop-inheritance-2.png">
            <a:extLst>
              <a:ext uri="{FF2B5EF4-FFF2-40B4-BE49-F238E27FC236}">
                <a16:creationId xmlns:a16="http://schemas.microsoft.com/office/drawing/2014/main" id="{1523B7DC-230A-4E31-9A79-09CBF9D8E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068" y="298154"/>
            <a:ext cx="5237864" cy="419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27731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C2911-A997-4DA1-AD48-4C7D14B321E4}"/>
              </a:ext>
            </a:extLst>
          </p:cNvPr>
          <p:cNvSpPr/>
          <p:nvPr/>
        </p:nvSpPr>
        <p:spPr>
          <a:xfrm>
            <a:off x="1577160" y="1406606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0815-539F-4EA5-8570-1F580ABDB419}"/>
              </a:ext>
            </a:extLst>
          </p:cNvPr>
          <p:cNvSpPr/>
          <p:nvPr/>
        </p:nvSpPr>
        <p:spPr>
          <a:xfrm>
            <a:off x="1577160" y="3114905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34E248-58D3-4435-AF4A-11A60394C358}"/>
              </a:ext>
            </a:extLst>
          </p:cNvPr>
          <p:cNvCxnSpPr>
            <a:cxnSpLocks/>
          </p:cNvCxnSpPr>
          <p:nvPr/>
        </p:nvCxnSpPr>
        <p:spPr>
          <a:xfrm>
            <a:off x="2452574" y="2214680"/>
            <a:ext cx="3545" cy="9002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8172F9-B488-4673-914A-709FDB5F3740}"/>
              </a:ext>
            </a:extLst>
          </p:cNvPr>
          <p:cNvSpPr txBox="1"/>
          <p:nvPr/>
        </p:nvSpPr>
        <p:spPr>
          <a:xfrm>
            <a:off x="5209313" y="2387084"/>
            <a:ext cx="2796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Single </a:t>
            </a:r>
            <a:r>
              <a:rPr lang="en-US" sz="2800" dirty="0" err="1"/>
              <a:t>Inheritence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1105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C2911-A997-4DA1-AD48-4C7D14B321E4}"/>
              </a:ext>
            </a:extLst>
          </p:cNvPr>
          <p:cNvSpPr/>
          <p:nvPr/>
        </p:nvSpPr>
        <p:spPr>
          <a:xfrm>
            <a:off x="1577160" y="463847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0815-539F-4EA5-8570-1F580ABDB419}"/>
              </a:ext>
            </a:extLst>
          </p:cNvPr>
          <p:cNvSpPr/>
          <p:nvPr/>
        </p:nvSpPr>
        <p:spPr>
          <a:xfrm>
            <a:off x="1577160" y="2172146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34E248-58D3-4435-AF4A-11A60394C358}"/>
              </a:ext>
            </a:extLst>
          </p:cNvPr>
          <p:cNvCxnSpPr>
            <a:cxnSpLocks/>
          </p:cNvCxnSpPr>
          <p:nvPr/>
        </p:nvCxnSpPr>
        <p:spPr>
          <a:xfrm>
            <a:off x="2452574" y="1271921"/>
            <a:ext cx="3545" cy="9002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8172F9-B488-4673-914A-709FDB5F3740}"/>
              </a:ext>
            </a:extLst>
          </p:cNvPr>
          <p:cNvSpPr txBox="1"/>
          <p:nvPr/>
        </p:nvSpPr>
        <p:spPr>
          <a:xfrm>
            <a:off x="5209313" y="2387084"/>
            <a:ext cx="3389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Multilevel </a:t>
            </a:r>
            <a:r>
              <a:rPr lang="en-US" sz="2800" dirty="0" err="1"/>
              <a:t>Inheritence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D5E51-BABB-468F-A3D4-19CBD075FC0B}"/>
              </a:ext>
            </a:extLst>
          </p:cNvPr>
          <p:cNvSpPr/>
          <p:nvPr/>
        </p:nvSpPr>
        <p:spPr>
          <a:xfrm>
            <a:off x="1577160" y="3871579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1CA3F6-A4F3-4BBD-831E-EBC16A074B56}"/>
              </a:ext>
            </a:extLst>
          </p:cNvPr>
          <p:cNvCxnSpPr>
            <a:cxnSpLocks/>
          </p:cNvCxnSpPr>
          <p:nvPr/>
        </p:nvCxnSpPr>
        <p:spPr>
          <a:xfrm>
            <a:off x="2470294" y="2980220"/>
            <a:ext cx="3545" cy="9002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89735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7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C2911-A997-4DA1-AD48-4C7D14B321E4}"/>
              </a:ext>
            </a:extLst>
          </p:cNvPr>
          <p:cNvSpPr/>
          <p:nvPr/>
        </p:nvSpPr>
        <p:spPr>
          <a:xfrm>
            <a:off x="3696586" y="913959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0815-539F-4EA5-8570-1F580ABDB419}"/>
              </a:ext>
            </a:extLst>
          </p:cNvPr>
          <p:cNvSpPr/>
          <p:nvPr/>
        </p:nvSpPr>
        <p:spPr>
          <a:xfrm>
            <a:off x="917942" y="2635992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D5E51-BABB-468F-A3D4-19CBD075FC0B}"/>
              </a:ext>
            </a:extLst>
          </p:cNvPr>
          <p:cNvSpPr/>
          <p:nvPr/>
        </p:nvSpPr>
        <p:spPr>
          <a:xfrm>
            <a:off x="3696586" y="2635992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1CA3F6-A4F3-4BBD-831E-EBC16A074B5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572000" y="1722033"/>
            <a:ext cx="0" cy="913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3BD64-B343-4D26-9AF9-B881B6A2B254}"/>
              </a:ext>
            </a:extLst>
          </p:cNvPr>
          <p:cNvSpPr/>
          <p:nvPr/>
        </p:nvSpPr>
        <p:spPr>
          <a:xfrm>
            <a:off x="6475230" y="2635992"/>
            <a:ext cx="1750828" cy="808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D9271D-C92B-41F1-A121-28FB7AD0E617}"/>
              </a:ext>
            </a:extLst>
          </p:cNvPr>
          <p:cNvCxnSpPr>
            <a:cxnSpLocks/>
            <a:stCxn id="2" idx="1"/>
            <a:endCxn id="6" idx="0"/>
          </p:cNvCxnSpPr>
          <p:nvPr/>
        </p:nvCxnSpPr>
        <p:spPr>
          <a:xfrm rot="10800000" flipV="1">
            <a:off x="1793356" y="1317996"/>
            <a:ext cx="1903230" cy="13179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07EC98D-6F23-4AEF-9664-E58474DDEDE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447414" y="1317996"/>
            <a:ext cx="1903230" cy="1317996"/>
          </a:xfrm>
          <a:prstGeom prst="bentConnector3">
            <a:avLst>
              <a:gd name="adj1" fmla="val 9990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5FF8BA-89A6-4845-837A-E8D682A92BAC}"/>
              </a:ext>
            </a:extLst>
          </p:cNvPr>
          <p:cNvSpPr txBox="1"/>
          <p:nvPr/>
        </p:nvSpPr>
        <p:spPr>
          <a:xfrm>
            <a:off x="2744970" y="4175051"/>
            <a:ext cx="3651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Hierarchical </a:t>
            </a:r>
            <a:r>
              <a:rPr lang="en-US" sz="2800" dirty="0" err="1"/>
              <a:t>Inheritence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834644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39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181</cp:revision>
  <dcterms:modified xsi:type="dcterms:W3CDTF">2022-02-01T10:15:01Z</dcterms:modified>
</cp:coreProperties>
</file>