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753" r:id="rId2"/>
  </p:sldMasterIdLst>
  <p:notesMasterIdLst>
    <p:notesMasterId r:id="rId15"/>
  </p:notesMasterIdLst>
  <p:sldIdLst>
    <p:sldId id="285" r:id="rId3"/>
    <p:sldId id="319" r:id="rId4"/>
    <p:sldId id="320" r:id="rId5"/>
    <p:sldId id="321" r:id="rId6"/>
    <p:sldId id="322" r:id="rId7"/>
    <p:sldId id="324" r:id="rId8"/>
    <p:sldId id="330" r:id="rId9"/>
    <p:sldId id="329" r:id="rId10"/>
    <p:sldId id="328" r:id="rId11"/>
    <p:sldId id="327" r:id="rId12"/>
    <p:sldId id="326" r:id="rId13"/>
    <p:sldId id="32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egoe UI Light" panose="020B0502040204020203" pitchFamily="34" charset="0"/>
      <p:regular r:id="rId30"/>
      <p:italic r:id="rId3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EA59F-8644-42C0-B601-66AECABA0E61}" v="4" dt="2022-04-11T06:25:51.398"/>
    <p1510:client id="{8F3B1159-2B32-44A4-AED4-A0F150BF5A22}" v="393" dt="2022-04-11T06:24:05.703"/>
  </p1510:revLst>
</p1510:revInfo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ndamir Abdukhoshimov" userId="289750b5938e610d" providerId="Windows Live" clId="Web-{8F3B1159-2B32-44A4-AED4-A0F150BF5A22}"/>
    <pc:docChg chg="addSld delSld modSld sldOrd addMainMaster">
      <pc:chgData name="Khondamir Abdukhoshimov" userId="289750b5938e610d" providerId="Windows Live" clId="Web-{8F3B1159-2B32-44A4-AED4-A0F150BF5A22}" dt="2022-04-11T06:24:05.703" v="236" actId="1076"/>
      <pc:docMkLst>
        <pc:docMk/>
      </pc:docMkLst>
      <pc:sldChg chg="modSp">
        <pc:chgData name="Khondamir Abdukhoshimov" userId="289750b5938e610d" providerId="Windows Live" clId="Web-{8F3B1159-2B32-44A4-AED4-A0F150BF5A22}" dt="2022-04-11T06:01:42.939" v="61" actId="20577"/>
        <pc:sldMkLst>
          <pc:docMk/>
          <pc:sldMk cId="298702563" sldId="285"/>
        </pc:sldMkLst>
        <pc:spChg chg="mod">
          <ac:chgData name="Khondamir Abdukhoshimov" userId="289750b5938e610d" providerId="Windows Live" clId="Web-{8F3B1159-2B32-44A4-AED4-A0F150BF5A22}" dt="2022-04-11T06:01:42.939" v="61" actId="20577"/>
          <ac:spMkLst>
            <pc:docMk/>
            <pc:sldMk cId="298702563" sldId="285"/>
            <ac:spMk id="2" creationId="{855DA763-AF97-4BAD-AA28-DBBAC80D2D0F}"/>
          </ac:spMkLst>
        </pc:spChg>
      </pc:sldChg>
      <pc:sldChg chg="del">
        <pc:chgData name="Khondamir Abdukhoshimov" userId="289750b5938e610d" providerId="Windows Live" clId="Web-{8F3B1159-2B32-44A4-AED4-A0F150BF5A22}" dt="2022-04-11T06:01:56.580" v="69"/>
        <pc:sldMkLst>
          <pc:docMk/>
          <pc:sldMk cId="1484187605" sldId="311"/>
        </pc:sldMkLst>
      </pc:sldChg>
      <pc:sldChg chg="del">
        <pc:chgData name="Khondamir Abdukhoshimov" userId="289750b5938e610d" providerId="Windows Live" clId="Web-{8F3B1159-2B32-44A4-AED4-A0F150BF5A22}" dt="2022-04-11T06:01:56.580" v="68"/>
        <pc:sldMkLst>
          <pc:docMk/>
          <pc:sldMk cId="2778108142" sldId="312"/>
        </pc:sldMkLst>
      </pc:sldChg>
      <pc:sldChg chg="del">
        <pc:chgData name="Khondamir Abdukhoshimov" userId="289750b5938e610d" providerId="Windows Live" clId="Web-{8F3B1159-2B32-44A4-AED4-A0F150BF5A22}" dt="2022-04-11T06:01:56.580" v="67"/>
        <pc:sldMkLst>
          <pc:docMk/>
          <pc:sldMk cId="1981586452" sldId="313"/>
        </pc:sldMkLst>
      </pc:sldChg>
      <pc:sldChg chg="del">
        <pc:chgData name="Khondamir Abdukhoshimov" userId="289750b5938e610d" providerId="Windows Live" clId="Web-{8F3B1159-2B32-44A4-AED4-A0F150BF5A22}" dt="2022-04-11T06:01:56.580" v="66"/>
        <pc:sldMkLst>
          <pc:docMk/>
          <pc:sldMk cId="4057424998" sldId="314"/>
        </pc:sldMkLst>
      </pc:sldChg>
      <pc:sldChg chg="del">
        <pc:chgData name="Khondamir Abdukhoshimov" userId="289750b5938e610d" providerId="Windows Live" clId="Web-{8F3B1159-2B32-44A4-AED4-A0F150BF5A22}" dt="2022-04-11T06:01:56.580" v="65"/>
        <pc:sldMkLst>
          <pc:docMk/>
          <pc:sldMk cId="1926465655" sldId="315"/>
        </pc:sldMkLst>
      </pc:sldChg>
      <pc:sldChg chg="del">
        <pc:chgData name="Khondamir Abdukhoshimov" userId="289750b5938e610d" providerId="Windows Live" clId="Web-{8F3B1159-2B32-44A4-AED4-A0F150BF5A22}" dt="2022-04-11T06:01:56.580" v="64"/>
        <pc:sldMkLst>
          <pc:docMk/>
          <pc:sldMk cId="404187340" sldId="316"/>
        </pc:sldMkLst>
      </pc:sldChg>
      <pc:sldChg chg="del">
        <pc:chgData name="Khondamir Abdukhoshimov" userId="289750b5938e610d" providerId="Windows Live" clId="Web-{8F3B1159-2B32-44A4-AED4-A0F150BF5A22}" dt="2022-04-11T06:01:56.580" v="63"/>
        <pc:sldMkLst>
          <pc:docMk/>
          <pc:sldMk cId="851159337" sldId="317"/>
        </pc:sldMkLst>
      </pc:sldChg>
      <pc:sldChg chg="del">
        <pc:chgData name="Khondamir Abdukhoshimov" userId="289750b5938e610d" providerId="Windows Live" clId="Web-{8F3B1159-2B32-44A4-AED4-A0F150BF5A22}" dt="2022-04-11T06:01:56.580" v="62"/>
        <pc:sldMkLst>
          <pc:docMk/>
          <pc:sldMk cId="2237135135" sldId="318"/>
        </pc:sldMkLst>
      </pc:sldChg>
      <pc:sldChg chg="addSp delSp modSp">
        <pc:chgData name="Khondamir Abdukhoshimov" userId="289750b5938e610d" providerId="Windows Live" clId="Web-{8F3B1159-2B32-44A4-AED4-A0F150BF5A22}" dt="2022-04-11T06:09:37.041" v="177"/>
        <pc:sldMkLst>
          <pc:docMk/>
          <pc:sldMk cId="2780899210" sldId="319"/>
        </pc:sldMkLst>
        <pc:spChg chg="add mod">
          <ac:chgData name="Khondamir Abdukhoshimov" userId="289750b5938e610d" providerId="Windows Live" clId="Web-{8F3B1159-2B32-44A4-AED4-A0F150BF5A22}" dt="2022-04-11T06:09:37.041" v="177"/>
          <ac:spMkLst>
            <pc:docMk/>
            <pc:sldMk cId="2780899210" sldId="319"/>
            <ac:spMk id="2" creationId="{3FBE7066-A4AB-1733-0564-72173866DF64}"/>
          </ac:spMkLst>
        </pc:spChg>
        <pc:spChg chg="add">
          <ac:chgData name="Khondamir Abdukhoshimov" userId="289750b5938e610d" providerId="Windows Live" clId="Web-{8F3B1159-2B32-44A4-AED4-A0F150BF5A22}" dt="2022-04-11T06:09:37.041" v="177"/>
          <ac:spMkLst>
            <pc:docMk/>
            <pc:sldMk cId="2780899210" sldId="319"/>
            <ac:spMk id="7" creationId="{EB270761-CC40-4F3F-A916-7E3BC3989348}"/>
          </ac:spMkLst>
        </pc:spChg>
        <pc:spChg chg="add">
          <ac:chgData name="Khondamir Abdukhoshimov" userId="289750b5938e610d" providerId="Windows Live" clId="Web-{8F3B1159-2B32-44A4-AED4-A0F150BF5A22}" dt="2022-04-11T06:09:37.041" v="177"/>
          <ac:spMkLst>
            <pc:docMk/>
            <pc:sldMk cId="2780899210" sldId="319"/>
            <ac:spMk id="9" creationId="{2820855C-9FA4-417A-BE67-63C022F81980}"/>
          </ac:spMkLst>
        </pc:spChg>
        <pc:spChg chg="add">
          <ac:chgData name="Khondamir Abdukhoshimov" userId="289750b5938e610d" providerId="Windows Live" clId="Web-{8F3B1159-2B32-44A4-AED4-A0F150BF5A22}" dt="2022-04-11T06:09:37.041" v="177"/>
          <ac:spMkLst>
            <pc:docMk/>
            <pc:sldMk cId="2780899210" sldId="319"/>
            <ac:spMk id="11" creationId="{D7E6A49B-1B06-403E-8CC5-ACB38A6BDEEB}"/>
          </ac:spMkLst>
        </pc:spChg>
        <pc:picChg chg="del">
          <ac:chgData name="Khondamir Abdukhoshimov" userId="289750b5938e610d" providerId="Windows Live" clId="Web-{8F3B1159-2B32-44A4-AED4-A0F150BF5A22}" dt="2022-04-11T06:03:47.629" v="70"/>
          <ac:picMkLst>
            <pc:docMk/>
            <pc:sldMk cId="2780899210" sldId="319"/>
            <ac:picMk id="6" creationId="{ABA7BD13-6823-4273-810A-87C121B5DEF4}"/>
          </ac:picMkLst>
        </pc:picChg>
      </pc:sldChg>
      <pc:sldChg chg="addSp delSp modSp add ord replId">
        <pc:chgData name="Khondamir Abdukhoshimov" userId="289750b5938e610d" providerId="Windows Live" clId="Web-{8F3B1159-2B32-44A4-AED4-A0F150BF5A22}" dt="2022-04-11T06:16:27.914" v="202"/>
        <pc:sldMkLst>
          <pc:docMk/>
          <pc:sldMk cId="1769064195" sldId="320"/>
        </pc:sldMkLst>
        <pc:spChg chg="del">
          <ac:chgData name="Khondamir Abdukhoshimov" userId="289750b5938e610d" providerId="Windows Live" clId="Web-{8F3B1159-2B32-44A4-AED4-A0F150BF5A22}" dt="2022-04-11T06:10:22.058" v="179"/>
          <ac:spMkLst>
            <pc:docMk/>
            <pc:sldMk cId="1769064195" sldId="320"/>
            <ac:spMk id="2" creationId="{3FBE7066-A4AB-1733-0564-72173866DF64}"/>
          </ac:spMkLst>
        </pc:spChg>
        <pc:spChg chg="del">
          <ac:chgData name="Khondamir Abdukhoshimov" userId="289750b5938e610d" providerId="Windows Live" clId="Web-{8F3B1159-2B32-44A4-AED4-A0F150BF5A22}" dt="2022-04-11T06:10:22.058" v="182"/>
          <ac:spMkLst>
            <pc:docMk/>
            <pc:sldMk cId="1769064195" sldId="320"/>
            <ac:spMk id="7" creationId="{EB270761-CC40-4F3F-A916-7E3BC3989348}"/>
          </ac:spMkLst>
        </pc:spChg>
        <pc:spChg chg="del">
          <ac:chgData name="Khondamir Abdukhoshimov" userId="289750b5938e610d" providerId="Windows Live" clId="Web-{8F3B1159-2B32-44A4-AED4-A0F150BF5A22}" dt="2022-04-11T06:10:22.058" v="181"/>
          <ac:spMkLst>
            <pc:docMk/>
            <pc:sldMk cId="1769064195" sldId="320"/>
            <ac:spMk id="9" creationId="{2820855C-9FA4-417A-BE67-63C022F81980}"/>
          </ac:spMkLst>
        </pc:spChg>
        <pc:spChg chg="del">
          <ac:chgData name="Khondamir Abdukhoshimov" userId="289750b5938e610d" providerId="Windows Live" clId="Web-{8F3B1159-2B32-44A4-AED4-A0F150BF5A22}" dt="2022-04-11T06:10:22.058" v="180"/>
          <ac:spMkLst>
            <pc:docMk/>
            <pc:sldMk cId="1769064195" sldId="320"/>
            <ac:spMk id="11" creationId="{D7E6A49B-1B06-403E-8CC5-ACB38A6BDEEB}"/>
          </ac:spMkLst>
        </pc:spChg>
        <pc:picChg chg="add del mod">
          <ac:chgData name="Khondamir Abdukhoshimov" userId="289750b5938e610d" providerId="Windows Live" clId="Web-{8F3B1159-2B32-44A4-AED4-A0F150BF5A22}" dt="2022-04-11T06:13:02.629" v="192"/>
          <ac:picMkLst>
            <pc:docMk/>
            <pc:sldMk cId="1769064195" sldId="320"/>
            <ac:picMk id="3" creationId="{E8D6F9E5-58ED-149C-0F48-5A2C514A9B40}"/>
          </ac:picMkLst>
        </pc:picChg>
        <pc:picChg chg="add mod">
          <ac:chgData name="Khondamir Abdukhoshimov" userId="289750b5938e610d" providerId="Windows Live" clId="Web-{8F3B1159-2B32-44A4-AED4-A0F150BF5A22}" dt="2022-04-11T06:13:21.832" v="196" actId="14100"/>
          <ac:picMkLst>
            <pc:docMk/>
            <pc:sldMk cId="1769064195" sldId="320"/>
            <ac:picMk id="4" creationId="{5B423AD4-EA26-90F5-7BBC-D67F99D9B573}"/>
          </ac:picMkLst>
        </pc:picChg>
      </pc:sldChg>
      <pc:sldChg chg="addSp delSp modSp add ord replId">
        <pc:chgData name="Khondamir Abdukhoshimov" userId="289750b5938e610d" providerId="Windows Live" clId="Web-{8F3B1159-2B32-44A4-AED4-A0F150BF5A22}" dt="2022-04-11T06:16:00.163" v="201"/>
        <pc:sldMkLst>
          <pc:docMk/>
          <pc:sldMk cId="686477264" sldId="321"/>
        </pc:sldMkLst>
        <pc:picChg chg="add mod">
          <ac:chgData name="Khondamir Abdukhoshimov" userId="289750b5938e610d" providerId="Windows Live" clId="Web-{8F3B1159-2B32-44A4-AED4-A0F150BF5A22}" dt="2022-04-11T06:15:51.819" v="200"/>
          <ac:picMkLst>
            <pc:docMk/>
            <pc:sldMk cId="686477264" sldId="321"/>
            <ac:picMk id="2" creationId="{C4799D3E-D02E-F1AC-8333-6C1DCB1DE2DB}"/>
          </ac:picMkLst>
        </pc:picChg>
        <pc:picChg chg="del">
          <ac:chgData name="Khondamir Abdukhoshimov" userId="289750b5938e610d" providerId="Windows Live" clId="Web-{8F3B1159-2B32-44A4-AED4-A0F150BF5A22}" dt="2022-04-11T06:13:49.583" v="198"/>
          <ac:picMkLst>
            <pc:docMk/>
            <pc:sldMk cId="686477264" sldId="321"/>
            <ac:picMk id="4" creationId="{5B423AD4-EA26-90F5-7BBC-D67F99D9B573}"/>
          </ac:picMkLst>
        </pc:picChg>
      </pc:sldChg>
      <pc:sldChg chg="addSp delSp modSp add replId">
        <pc:chgData name="Khondamir Abdukhoshimov" userId="289750b5938e610d" providerId="Windows Live" clId="Web-{8F3B1159-2B32-44A4-AED4-A0F150BF5A22}" dt="2022-04-11T06:21:59.357" v="222"/>
        <pc:sldMkLst>
          <pc:docMk/>
          <pc:sldMk cId="3225684864" sldId="322"/>
        </pc:sldMkLst>
        <pc:spChg chg="add">
          <ac:chgData name="Khondamir Abdukhoshimov" userId="289750b5938e610d" providerId="Windows Live" clId="Web-{8F3B1159-2B32-44A4-AED4-A0F150BF5A22}" dt="2022-04-11T06:21:30.810" v="220"/>
          <ac:spMkLst>
            <pc:docMk/>
            <pc:sldMk cId="3225684864" sldId="322"/>
            <ac:spMk id="9" creationId="{42A4FC2C-047E-45A5-965D-8E1E3BF09BC6}"/>
          </ac:spMkLst>
        </pc:spChg>
        <pc:picChg chg="del">
          <ac:chgData name="Khondamir Abdukhoshimov" userId="289750b5938e610d" providerId="Windows Live" clId="Web-{8F3B1159-2B32-44A4-AED4-A0F150BF5A22}" dt="2022-04-11T06:18:15.025" v="204"/>
          <ac:picMkLst>
            <pc:docMk/>
            <pc:sldMk cId="3225684864" sldId="322"/>
            <ac:picMk id="2" creationId="{C4799D3E-D02E-F1AC-8333-6C1DCB1DE2DB}"/>
          </ac:picMkLst>
        </pc:picChg>
        <pc:picChg chg="add del mod">
          <ac:chgData name="Khondamir Abdukhoshimov" userId="289750b5938e610d" providerId="Windows Live" clId="Web-{8F3B1159-2B32-44A4-AED4-A0F150BF5A22}" dt="2022-04-11T06:21:20.185" v="216"/>
          <ac:picMkLst>
            <pc:docMk/>
            <pc:sldMk cId="3225684864" sldId="322"/>
            <ac:picMk id="3" creationId="{0C0A5685-8593-3E81-5192-26B23DE5E3FB}"/>
          </ac:picMkLst>
        </pc:picChg>
        <pc:picChg chg="add mod">
          <ac:chgData name="Khondamir Abdukhoshimov" userId="289750b5938e610d" providerId="Windows Live" clId="Web-{8F3B1159-2B32-44A4-AED4-A0F150BF5A22}" dt="2022-04-11T06:21:30.810" v="220"/>
          <ac:picMkLst>
            <pc:docMk/>
            <pc:sldMk cId="3225684864" sldId="322"/>
            <ac:picMk id="4" creationId="{64591B5F-D3ED-729B-7E2B-0A609A87B537}"/>
          </ac:picMkLst>
        </pc:picChg>
        <pc:picChg chg="add del">
          <ac:chgData name="Khondamir Abdukhoshimov" userId="289750b5938e610d" providerId="Windows Live" clId="Web-{8F3B1159-2B32-44A4-AED4-A0F150BF5A22}" dt="2022-04-11T06:21:59.357" v="222"/>
          <ac:picMkLst>
            <pc:docMk/>
            <pc:sldMk cId="3225684864" sldId="322"/>
            <ac:picMk id="6" creationId="{E9326A02-87B6-3D34-3F8B-960DF1C6D18B}"/>
          </ac:picMkLst>
        </pc:picChg>
      </pc:sldChg>
      <pc:sldChg chg="delSp add del replId">
        <pc:chgData name="Khondamir Abdukhoshimov" userId="289750b5938e610d" providerId="Windows Live" clId="Web-{8F3B1159-2B32-44A4-AED4-A0F150BF5A22}" dt="2022-04-11T06:23:10.015" v="233"/>
        <pc:sldMkLst>
          <pc:docMk/>
          <pc:sldMk cId="2578947307" sldId="323"/>
        </pc:sldMkLst>
        <pc:picChg chg="del">
          <ac:chgData name="Khondamir Abdukhoshimov" userId="289750b5938e610d" providerId="Windows Live" clId="Web-{8F3B1159-2B32-44A4-AED4-A0F150BF5A22}" dt="2022-04-11T06:22:04.842" v="224"/>
          <ac:picMkLst>
            <pc:docMk/>
            <pc:sldMk cId="2578947307" sldId="323"/>
            <ac:picMk id="4" creationId="{64591B5F-D3ED-729B-7E2B-0A609A87B537}"/>
          </ac:picMkLst>
        </pc:picChg>
      </pc:sldChg>
      <pc:sldChg chg="delSp modSp add ord">
        <pc:chgData name="Khondamir Abdukhoshimov" userId="289750b5938e610d" providerId="Windows Live" clId="Web-{8F3B1159-2B32-44A4-AED4-A0F150BF5A22}" dt="2022-04-11T06:24:05.703" v="236" actId="1076"/>
        <pc:sldMkLst>
          <pc:docMk/>
          <pc:sldMk cId="2043704214" sldId="324"/>
        </pc:sldMkLst>
        <pc:spChg chg="del">
          <ac:chgData name="Khondamir Abdukhoshimov" userId="289750b5938e610d" providerId="Windows Live" clId="Web-{8F3B1159-2B32-44A4-AED4-A0F150BF5A22}" dt="2022-04-11T06:23:55.922" v="235"/>
          <ac:spMkLst>
            <pc:docMk/>
            <pc:sldMk cId="2043704214" sldId="324"/>
            <ac:spMk id="100" creationId="{B49DB548-39D5-45ED-B081-4975845B3DDD}"/>
          </ac:spMkLst>
        </pc:spChg>
        <pc:grpChg chg="mod">
          <ac:chgData name="Khondamir Abdukhoshimov" userId="289750b5938e610d" providerId="Windows Live" clId="Web-{8F3B1159-2B32-44A4-AED4-A0F150BF5A22}" dt="2022-04-11T06:24:05.703" v="236" actId="1076"/>
          <ac:grpSpMkLst>
            <pc:docMk/>
            <pc:sldMk cId="2043704214" sldId="324"/>
            <ac:grpSpMk id="129" creationId="{6AD95A20-3C1E-48F7-998A-ADDF63687AAA}"/>
          </ac:grpSpMkLst>
        </pc:grpChg>
      </pc:sldChg>
      <pc:sldChg chg="add">
        <pc:chgData name="Khondamir Abdukhoshimov" userId="289750b5938e610d" providerId="Windows Live" clId="Web-{8F3B1159-2B32-44A4-AED4-A0F150BF5A22}" dt="2022-04-11T06:23:05.062" v="227"/>
        <pc:sldMkLst>
          <pc:docMk/>
          <pc:sldMk cId="2178778575" sldId="325"/>
        </pc:sldMkLst>
      </pc:sldChg>
      <pc:sldChg chg="add">
        <pc:chgData name="Khondamir Abdukhoshimov" userId="289750b5938e610d" providerId="Windows Live" clId="Web-{8F3B1159-2B32-44A4-AED4-A0F150BF5A22}" dt="2022-04-11T06:23:05.218" v="228"/>
        <pc:sldMkLst>
          <pc:docMk/>
          <pc:sldMk cId="2119205822" sldId="326"/>
        </pc:sldMkLst>
      </pc:sldChg>
      <pc:sldChg chg="add">
        <pc:chgData name="Khondamir Abdukhoshimov" userId="289750b5938e610d" providerId="Windows Live" clId="Web-{8F3B1159-2B32-44A4-AED4-A0F150BF5A22}" dt="2022-04-11T06:23:05.359" v="229"/>
        <pc:sldMkLst>
          <pc:docMk/>
          <pc:sldMk cId="2771329465" sldId="327"/>
        </pc:sldMkLst>
      </pc:sldChg>
      <pc:sldChg chg="add">
        <pc:chgData name="Khondamir Abdukhoshimov" userId="289750b5938e610d" providerId="Windows Live" clId="Web-{8F3B1159-2B32-44A4-AED4-A0F150BF5A22}" dt="2022-04-11T06:23:05.499" v="230"/>
        <pc:sldMkLst>
          <pc:docMk/>
          <pc:sldMk cId="4152016122" sldId="328"/>
        </pc:sldMkLst>
      </pc:sldChg>
      <pc:sldChg chg="add">
        <pc:chgData name="Khondamir Abdukhoshimov" userId="289750b5938e610d" providerId="Windows Live" clId="Web-{8F3B1159-2B32-44A4-AED4-A0F150BF5A22}" dt="2022-04-11T06:23:05.655" v="231"/>
        <pc:sldMkLst>
          <pc:docMk/>
          <pc:sldMk cId="3568129734" sldId="329"/>
        </pc:sldMkLst>
      </pc:sldChg>
      <pc:sldChg chg="add">
        <pc:chgData name="Khondamir Abdukhoshimov" userId="289750b5938e610d" providerId="Windows Live" clId="Web-{8F3B1159-2B32-44A4-AED4-A0F150BF5A22}" dt="2022-04-11T06:23:05.827" v="232"/>
        <pc:sldMkLst>
          <pc:docMk/>
          <pc:sldMk cId="2786528049" sldId="330"/>
        </pc:sldMkLst>
      </pc:sldChg>
      <pc:sldMasterChg chg="add addSldLayout">
        <pc:chgData name="Khondamir Abdukhoshimov" userId="289750b5938e610d" providerId="Windows Live" clId="Web-{8F3B1159-2B32-44A4-AED4-A0F150BF5A22}" dt="2022-04-11T06:22:05.904" v="225"/>
        <pc:sldMasterMkLst>
          <pc:docMk/>
          <pc:sldMasterMk cId="3560386540" sldId="2147483753"/>
        </pc:sldMasterMkLst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612818334" sldId="2147483754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867500606" sldId="2147483755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1192069012" sldId="2147483756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2387950326" sldId="2147483757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1771204728" sldId="2147483758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287144659" sldId="2147483759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944356152" sldId="2147483760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1382742164" sldId="2147483761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98044255" sldId="2147483762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572020882" sldId="2147483763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878880196" sldId="2147483764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225908680" sldId="2147483765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571680764" sldId="2147483766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3499969745" sldId="2147483767"/>
          </pc:sldLayoutMkLst>
        </pc:sldLayoutChg>
        <pc:sldLayoutChg chg="add">
          <pc:chgData name="Khondamir Abdukhoshimov" userId="289750b5938e610d" providerId="Windows Live" clId="Web-{8F3B1159-2B32-44A4-AED4-A0F150BF5A22}" dt="2022-04-11T06:22:05.904" v="225"/>
          <pc:sldLayoutMkLst>
            <pc:docMk/>
            <pc:sldMasterMk cId="3560386540" sldId="2147483753"/>
            <pc:sldLayoutMk cId="2534594435" sldId="2147483768"/>
          </pc:sldLayoutMkLst>
        </pc:sldLayoutChg>
      </pc:sldMasterChg>
    </pc:docChg>
  </pc:docChgLst>
  <pc:docChgLst>
    <pc:chgData name="Khondamir Abdukhoshimov" userId="289750b5938e610d" providerId="Windows Live" clId="Web-{870EA59F-8644-42C0-B601-66AECABA0E61}"/>
    <pc:docChg chg="modSld">
      <pc:chgData name="Khondamir Abdukhoshimov" userId="289750b5938e610d" providerId="Windows Live" clId="Web-{870EA59F-8644-42C0-B601-66AECABA0E61}" dt="2022-04-11T06:25:51.398" v="3" actId="1076"/>
      <pc:docMkLst>
        <pc:docMk/>
      </pc:docMkLst>
      <pc:sldChg chg="modSp">
        <pc:chgData name="Khondamir Abdukhoshimov" userId="289750b5938e610d" providerId="Windows Live" clId="Web-{870EA59F-8644-42C0-B601-66AECABA0E61}" dt="2022-04-11T06:25:51.398" v="3" actId="1076"/>
        <pc:sldMkLst>
          <pc:docMk/>
          <pc:sldMk cId="2043704214" sldId="324"/>
        </pc:sldMkLst>
        <pc:spChg chg="mod">
          <ac:chgData name="Khondamir Abdukhoshimov" userId="289750b5938e610d" providerId="Windows Live" clId="Web-{870EA59F-8644-42C0-B601-66AECABA0E61}" dt="2022-04-11T06:25:34.976" v="1" actId="1076"/>
          <ac:spMkLst>
            <pc:docMk/>
            <pc:sldMk cId="2043704214" sldId="324"/>
            <ac:spMk id="107" creationId="{AA044409-7043-4719-80A7-849EECEBECC7}"/>
          </ac:spMkLst>
        </pc:spChg>
        <pc:grpChg chg="mod">
          <ac:chgData name="Khondamir Abdukhoshimov" userId="289750b5938e610d" providerId="Windows Live" clId="Web-{870EA59F-8644-42C0-B601-66AECABA0E61}" dt="2022-04-11T06:25:51.398" v="3" actId="1076"/>
          <ac:grpSpMkLst>
            <pc:docMk/>
            <pc:sldMk cId="2043704214" sldId="324"/>
            <ac:grpSpMk id="129" creationId="{6AD95A20-3C1E-48F7-998A-ADDF63687AA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8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0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16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7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3" y="4589360"/>
            <a:ext cx="940033" cy="201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039744" y="756845"/>
            <a:ext cx="5715000" cy="270420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2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1" y="3107007"/>
            <a:ext cx="9143999" cy="1494255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800" i="1">
                <a:solidFill>
                  <a:schemeClr val="bg1"/>
                </a:solidFill>
              </a:rPr>
              <a:t>Free. Cross-platform. </a:t>
            </a:r>
            <a:r>
              <a:rPr lang="en-US" sz="1800" i="1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800" i="1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endParaRPr lang="en-US" sz="18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2400" i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3" y="4589360"/>
            <a:ext cx="940033" cy="201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07360" y="1563140"/>
            <a:ext cx="7395458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360" y="2908930"/>
            <a:ext cx="7395458" cy="13442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2264346" y="336434"/>
            <a:ext cx="7234643" cy="4965972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8925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27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1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1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598682"/>
            <a:ext cx="4404654" cy="38227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2264346" y="336434"/>
            <a:ext cx="7234643" cy="4965972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8925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27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4" y="2161006"/>
            <a:ext cx="7508015" cy="80791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4500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0712" y="802886"/>
            <a:ext cx="7811429" cy="3479181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1584684" y="88764"/>
            <a:ext cx="7234643" cy="4965972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8925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27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1563129"/>
            <a:ext cx="8516036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053" y="336434"/>
            <a:ext cx="6879655" cy="49659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8094418" y="2630077"/>
            <a:ext cx="1404571" cy="59554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3601" y="1561961"/>
            <a:ext cx="2945853" cy="2689656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0">
                <a:solidFill>
                  <a:schemeClr val="bg1"/>
                </a:solidFill>
              </a:defRPr>
            </a:lvl1pPr>
            <a:lvl2pPr marL="0" indent="0">
              <a:spcBef>
                <a:spcPts val="794"/>
              </a:spcBef>
              <a:buNone/>
              <a:defRPr sz="1471">
                <a:solidFill>
                  <a:schemeClr val="bg1"/>
                </a:solidFill>
              </a:defRPr>
            </a:lvl2pPr>
            <a:lvl3pPr marL="170328" indent="0">
              <a:buNone/>
              <a:tabLst/>
              <a:defRPr sz="1471">
                <a:solidFill>
                  <a:schemeClr val="bg1"/>
                </a:solidFill>
              </a:defRPr>
            </a:lvl3pPr>
            <a:lvl4pPr marL="338323" indent="0">
              <a:buNone/>
              <a:defRPr>
                <a:solidFill>
                  <a:schemeClr val="bg1"/>
                </a:solidFill>
              </a:defRPr>
            </a:lvl4pPr>
            <a:lvl5pPr marL="503984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18694" y="1561961"/>
            <a:ext cx="2945853" cy="2689656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0">
                <a:solidFill>
                  <a:schemeClr val="bg1"/>
                </a:solidFill>
              </a:defRPr>
            </a:lvl1pPr>
            <a:lvl2pPr marL="0" indent="0">
              <a:spcBef>
                <a:spcPts val="794"/>
              </a:spcBef>
              <a:buNone/>
              <a:defRPr sz="1471">
                <a:solidFill>
                  <a:schemeClr val="bg1"/>
                </a:solidFill>
              </a:defRPr>
            </a:lvl2pPr>
            <a:lvl3pPr marL="170328" indent="0">
              <a:buNone/>
              <a:tabLst/>
              <a:defRPr sz="1471">
                <a:solidFill>
                  <a:schemeClr val="bg1"/>
                </a:solidFill>
              </a:defRPr>
            </a:lvl3pPr>
            <a:lvl4pPr marL="338323" indent="0">
              <a:buNone/>
              <a:defRPr>
                <a:solidFill>
                  <a:schemeClr val="bg1"/>
                </a:solidFill>
              </a:defRPr>
            </a:lvl4pPr>
            <a:lvl5pPr marL="503984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3787" y="1561961"/>
            <a:ext cx="2906612" cy="2689656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0">
                <a:solidFill>
                  <a:schemeClr val="bg1"/>
                </a:solidFill>
              </a:defRPr>
            </a:lvl1pPr>
            <a:lvl2pPr marL="0" indent="0">
              <a:spcBef>
                <a:spcPts val="794"/>
              </a:spcBef>
              <a:buNone/>
              <a:defRPr sz="1471">
                <a:solidFill>
                  <a:schemeClr val="bg1"/>
                </a:solidFill>
              </a:defRPr>
            </a:lvl2pPr>
            <a:lvl3pPr marL="170328" indent="0">
              <a:buNone/>
              <a:tabLst/>
              <a:defRPr sz="1471">
                <a:solidFill>
                  <a:schemeClr val="bg1"/>
                </a:solidFill>
              </a:defRPr>
            </a:lvl3pPr>
            <a:lvl4pPr marL="338323" indent="0">
              <a:buNone/>
              <a:defRPr>
                <a:solidFill>
                  <a:schemeClr val="bg1"/>
                </a:solidFill>
              </a:defRPr>
            </a:lvl4pPr>
            <a:lvl5pPr marL="503984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01930" y="1094643"/>
            <a:ext cx="8741880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18101" y="0"/>
            <a:ext cx="6707798" cy="51435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3" y="-22644"/>
            <a:ext cx="724700" cy="4263446"/>
            <a:chOff x="12618967" y="-30793"/>
            <a:chExt cx="985642" cy="5797759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30793"/>
              <a:ext cx="985642" cy="5797759"/>
              <a:chOff x="12618967" y="-30793"/>
              <a:chExt cx="985642" cy="5797759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368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368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368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36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57242" y="226929"/>
                <a:ext cx="905089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17479" y="4197341"/>
                <a:ext cx="2705674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735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735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368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0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572" userDrawn="1">
          <p15:clr>
            <a:srgbClr val="5ACBF0"/>
          </p15:clr>
        </p15:guide>
        <p15:guide id="19" orient="horz" pos="1004" userDrawn="1">
          <p15:clr>
            <a:srgbClr val="5ACBF0"/>
          </p15:clr>
        </p15:guide>
        <p15:guide id="20" orient="horz" pos="1436" userDrawn="1">
          <p15:clr>
            <a:srgbClr val="5ACBF0"/>
          </p15:clr>
        </p15:guide>
        <p15:guide id="21" orient="horz" pos="1868" userDrawn="1">
          <p15:clr>
            <a:srgbClr val="5ACBF0"/>
          </p15:clr>
        </p15:guide>
        <p15:guide id="22" orient="horz" pos="2300" userDrawn="1">
          <p15:clr>
            <a:srgbClr val="5ACBF0"/>
          </p15:clr>
        </p15:guide>
        <p15:guide id="23" orient="horz" pos="2732" userDrawn="1">
          <p15:clr>
            <a:srgbClr val="5ACBF0"/>
          </p15:clr>
        </p15:guide>
        <p15:guide id="24" orient="horz" pos="3164" userDrawn="1">
          <p15:clr>
            <a:srgbClr val="5ACBF0"/>
          </p15:clr>
        </p15:guide>
        <p15:guide id="25" orient="horz" pos="227" userDrawn="1">
          <p15:clr>
            <a:srgbClr val="C35EA4"/>
          </p15:clr>
        </p15:guide>
        <p15:guide id="26" orient="horz" pos="307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>
                <a:solidFill>
                  <a:schemeClr val="accent4">
                    <a:lumMod val="75000"/>
                  </a:schemeClr>
                </a:solidFill>
                <a:cs typeface="Calibri"/>
              </a:rPr>
              <a:t>Web API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6000" b="1" err="1">
                <a:solidFill>
                  <a:schemeClr val="bg1"/>
                </a:solidFill>
                <a:cs typeface="Calibri"/>
              </a:rPr>
              <a:t>bilan</a:t>
            </a:r>
            <a:r>
              <a:rPr lang="en-US" sz="6000" b="1">
                <a:solidFill>
                  <a:schemeClr val="bg1"/>
                </a:solidFill>
                <a:cs typeface="Calibri"/>
              </a:rPr>
              <a:t> </a:t>
            </a:r>
            <a:r>
              <a:rPr lang="en-US" sz="6000" b="1" err="1">
                <a:solidFill>
                  <a:schemeClr val="bg1"/>
                </a:solidFill>
                <a:cs typeface="Calibri"/>
              </a:rPr>
              <a:t>ishlash</a:t>
            </a:r>
            <a:r>
              <a:rPr lang="en-US" sz="6000" b="1">
                <a:solidFill>
                  <a:schemeClr val="bg1"/>
                </a:solidFill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240AD0A-0911-4209-9389-1B7ED19C376E}"/>
              </a:ext>
            </a:extLst>
          </p:cNvPr>
          <p:cNvSpPr txBox="1">
            <a:spLocks/>
          </p:cNvSpPr>
          <p:nvPr/>
        </p:nvSpPr>
        <p:spPr>
          <a:xfrm>
            <a:off x="3231803" y="0"/>
            <a:ext cx="31853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spc="53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Response </a:t>
            </a:r>
            <a:r>
              <a:rPr lang="en-US" sz="2700" spc="53" err="1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tuzulishi</a:t>
            </a:r>
            <a:endParaRPr lang="en-US" sz="2700">
              <a:latin typeface="Segoe UI Light (Headings)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7D4F-72F2-49AA-BC95-F010EF7BE0A9}"/>
              </a:ext>
            </a:extLst>
          </p:cNvPr>
          <p:cNvGrpSpPr/>
          <p:nvPr/>
        </p:nvGrpSpPr>
        <p:grpSpPr>
          <a:xfrm>
            <a:off x="328809" y="657617"/>
            <a:ext cx="2696227" cy="1123559"/>
            <a:chOff x="438412" y="876823"/>
            <a:chExt cx="3594969" cy="149807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FFC6CF2-3549-4956-A6CE-4887165C8A1F}"/>
                </a:ext>
              </a:extLst>
            </p:cNvPr>
            <p:cNvSpPr/>
            <p:nvPr/>
          </p:nvSpPr>
          <p:spPr bwMode="auto">
            <a:xfrm>
              <a:off x="438412" y="876823"/>
              <a:ext cx="3594969" cy="1498078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BEE80-181F-4FF9-8E24-5F1EABC606F2}"/>
                </a:ext>
              </a:extLst>
            </p:cNvPr>
            <p:cNvSpPr txBox="1"/>
            <p:nvPr/>
          </p:nvSpPr>
          <p:spPr>
            <a:xfrm>
              <a:off x="680581" y="1302696"/>
              <a:ext cx="335280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Status code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2740E-E5B2-4D37-B1B3-E18AEBB27DBF}"/>
              </a:ext>
            </a:extLst>
          </p:cNvPr>
          <p:cNvGrpSpPr/>
          <p:nvPr/>
        </p:nvGrpSpPr>
        <p:grpSpPr>
          <a:xfrm>
            <a:off x="328809" y="1869192"/>
            <a:ext cx="2696227" cy="1123559"/>
            <a:chOff x="438412" y="2492256"/>
            <a:chExt cx="3594969" cy="149807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1F9587-31A6-4080-86BA-A5D58BB41E6F}"/>
                </a:ext>
              </a:extLst>
            </p:cNvPr>
            <p:cNvSpPr/>
            <p:nvPr/>
          </p:nvSpPr>
          <p:spPr bwMode="auto">
            <a:xfrm>
              <a:off x="438412" y="2492256"/>
              <a:ext cx="3594969" cy="14980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F1372-2DD8-4D1C-80D3-D00FAEFC652E}"/>
                </a:ext>
              </a:extLst>
            </p:cNvPr>
            <p:cNvSpPr txBox="1"/>
            <p:nvPr/>
          </p:nvSpPr>
          <p:spPr>
            <a:xfrm>
              <a:off x="1077587" y="2918129"/>
              <a:ext cx="231661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Headers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5619F-F83E-402E-96B0-494D4845CC2C}"/>
              </a:ext>
            </a:extLst>
          </p:cNvPr>
          <p:cNvCxnSpPr>
            <a:cxnSpLocks/>
          </p:cNvCxnSpPr>
          <p:nvPr/>
        </p:nvCxnSpPr>
        <p:spPr>
          <a:xfrm>
            <a:off x="4572000" y="788322"/>
            <a:ext cx="0" cy="2866013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DC936-8FF5-4890-93DA-54EB2BF45BA4}"/>
              </a:ext>
            </a:extLst>
          </p:cNvPr>
          <p:cNvSpPr txBox="1"/>
          <p:nvPr/>
        </p:nvSpPr>
        <p:spPr>
          <a:xfrm>
            <a:off x="4536079" y="734648"/>
            <a:ext cx="388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Statuslar</a:t>
            </a:r>
            <a:endParaRPr lang="en-US" sz="1800" b="1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E0E03-BA4D-48D4-BAC0-20E6FBEC652A}"/>
              </a:ext>
            </a:extLst>
          </p:cNvPr>
          <p:cNvSpPr txBox="1"/>
          <p:nvPr/>
        </p:nvSpPr>
        <p:spPr>
          <a:xfrm>
            <a:off x="4572000" y="1406324"/>
            <a:ext cx="3853543" cy="259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100-199</a:t>
            </a:r>
            <a:r>
              <a:rPr lang="en-US" sz="1800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Informations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200-299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Success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300-399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Redirection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400-499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Client Errors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500-599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Server errors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FFCC04-4E75-4009-AC60-8CF7CF395C1D}"/>
              </a:ext>
            </a:extLst>
          </p:cNvPr>
          <p:cNvCxnSpPr>
            <a:stCxn id="22" idx="3"/>
          </p:cNvCxnSpPr>
          <p:nvPr/>
        </p:nvCxnSpPr>
        <p:spPr>
          <a:xfrm>
            <a:off x="3025036" y="1207855"/>
            <a:ext cx="1511043" cy="780965"/>
          </a:xfrm>
          <a:prstGeom prst="bentConnector3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3252C-1902-408D-A054-FA2EEB87FFAD}"/>
              </a:ext>
            </a:extLst>
          </p:cNvPr>
          <p:cNvGrpSpPr/>
          <p:nvPr/>
        </p:nvGrpSpPr>
        <p:grpSpPr>
          <a:xfrm>
            <a:off x="328809" y="3080762"/>
            <a:ext cx="2696227" cy="1880674"/>
            <a:chOff x="438412" y="4159934"/>
            <a:chExt cx="3594969" cy="2507565"/>
          </a:xfrm>
        </p:grpSpPr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F0E694-45CA-49C5-A2B6-F93BE03A18FA}"/>
                </a:ext>
              </a:extLst>
            </p:cNvPr>
            <p:cNvSpPr/>
            <p:nvPr/>
          </p:nvSpPr>
          <p:spPr bwMode="auto">
            <a:xfrm rot="10800000">
              <a:off x="438412" y="4159934"/>
              <a:ext cx="3594969" cy="2507565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9F20B1-72A6-474D-B47D-BAA4727D09EB}"/>
                </a:ext>
              </a:extLst>
            </p:cNvPr>
            <p:cNvSpPr txBox="1"/>
            <p:nvPr/>
          </p:nvSpPr>
          <p:spPr>
            <a:xfrm>
              <a:off x="1129839" y="5117981"/>
              <a:ext cx="2119086" cy="645319"/>
            </a:xfrm>
            <a:prstGeom prst="round2Same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Content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329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240AD0A-0911-4209-9389-1B7ED19C376E}"/>
              </a:ext>
            </a:extLst>
          </p:cNvPr>
          <p:cNvSpPr txBox="1">
            <a:spLocks/>
          </p:cNvSpPr>
          <p:nvPr/>
        </p:nvSpPr>
        <p:spPr>
          <a:xfrm>
            <a:off x="3231803" y="0"/>
            <a:ext cx="31853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spc="53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Response </a:t>
            </a:r>
            <a:r>
              <a:rPr lang="en-US" sz="2700" spc="53" err="1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tuzulishi</a:t>
            </a:r>
            <a:endParaRPr lang="en-US" sz="2700">
              <a:latin typeface="Segoe UI Light (Headings)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7D4F-72F2-49AA-BC95-F010EF7BE0A9}"/>
              </a:ext>
            </a:extLst>
          </p:cNvPr>
          <p:cNvGrpSpPr/>
          <p:nvPr/>
        </p:nvGrpSpPr>
        <p:grpSpPr>
          <a:xfrm>
            <a:off x="328809" y="657617"/>
            <a:ext cx="2696227" cy="1123559"/>
            <a:chOff x="438412" y="876823"/>
            <a:chExt cx="3594969" cy="149807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FFC6CF2-3549-4956-A6CE-4887165C8A1F}"/>
                </a:ext>
              </a:extLst>
            </p:cNvPr>
            <p:cNvSpPr/>
            <p:nvPr/>
          </p:nvSpPr>
          <p:spPr bwMode="auto">
            <a:xfrm>
              <a:off x="438412" y="876823"/>
              <a:ext cx="3594969" cy="1498078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BEE80-181F-4FF9-8E24-5F1EABC606F2}"/>
                </a:ext>
              </a:extLst>
            </p:cNvPr>
            <p:cNvSpPr txBox="1"/>
            <p:nvPr/>
          </p:nvSpPr>
          <p:spPr>
            <a:xfrm>
              <a:off x="680581" y="1302696"/>
              <a:ext cx="335280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Status code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2740E-E5B2-4D37-B1B3-E18AEBB27DBF}"/>
              </a:ext>
            </a:extLst>
          </p:cNvPr>
          <p:cNvGrpSpPr/>
          <p:nvPr/>
        </p:nvGrpSpPr>
        <p:grpSpPr>
          <a:xfrm>
            <a:off x="328809" y="1869192"/>
            <a:ext cx="2696227" cy="1123559"/>
            <a:chOff x="438412" y="2492256"/>
            <a:chExt cx="3594969" cy="149807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1F9587-31A6-4080-86BA-A5D58BB41E6F}"/>
                </a:ext>
              </a:extLst>
            </p:cNvPr>
            <p:cNvSpPr/>
            <p:nvPr/>
          </p:nvSpPr>
          <p:spPr bwMode="auto">
            <a:xfrm>
              <a:off x="438412" y="2492256"/>
              <a:ext cx="3594969" cy="14980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F1372-2DD8-4D1C-80D3-D00FAEFC652E}"/>
                </a:ext>
              </a:extLst>
            </p:cNvPr>
            <p:cNvSpPr txBox="1"/>
            <p:nvPr/>
          </p:nvSpPr>
          <p:spPr>
            <a:xfrm>
              <a:off x="1077587" y="2918129"/>
              <a:ext cx="231661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Headers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5619F-F83E-402E-96B0-494D4845CC2C}"/>
              </a:ext>
            </a:extLst>
          </p:cNvPr>
          <p:cNvCxnSpPr>
            <a:cxnSpLocks/>
          </p:cNvCxnSpPr>
          <p:nvPr/>
        </p:nvCxnSpPr>
        <p:spPr>
          <a:xfrm>
            <a:off x="4536079" y="783076"/>
            <a:ext cx="35921" cy="3733407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DC936-8FF5-4890-93DA-54EB2BF45BA4}"/>
              </a:ext>
            </a:extLst>
          </p:cNvPr>
          <p:cNvSpPr txBox="1"/>
          <p:nvPr/>
        </p:nvSpPr>
        <p:spPr>
          <a:xfrm>
            <a:off x="4536079" y="734648"/>
            <a:ext cx="388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Javob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to’g’risida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qo’shimcha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ma’lumot</a:t>
            </a:r>
            <a:endParaRPr lang="en-US" sz="1800" b="1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E0E03-BA4D-48D4-BAC0-20E6FBEC652A}"/>
              </a:ext>
            </a:extLst>
          </p:cNvPr>
          <p:cNvSpPr txBox="1"/>
          <p:nvPr/>
        </p:nvSpPr>
        <p:spPr>
          <a:xfrm>
            <a:off x="4634052" y="1406324"/>
            <a:ext cx="3791491" cy="34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 Type</a:t>
            </a:r>
            <a:r>
              <a:rPr lang="en-US" sz="1800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Kontent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turi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 Length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Kontent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uzunligi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Expires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Yashash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muddati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Cookies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Foydalanuvchi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ma’lumoti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Boshqalar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…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F77CFB-627F-4D46-ABD6-3E19E88DF48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025036" y="2430971"/>
            <a:ext cx="1511043" cy="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1A92EF-C13B-4EAA-B246-82B257742F58}"/>
              </a:ext>
            </a:extLst>
          </p:cNvPr>
          <p:cNvGrpSpPr/>
          <p:nvPr/>
        </p:nvGrpSpPr>
        <p:grpSpPr>
          <a:xfrm>
            <a:off x="328809" y="3080762"/>
            <a:ext cx="2696227" cy="1880674"/>
            <a:chOff x="438412" y="4159934"/>
            <a:chExt cx="3594969" cy="2507565"/>
          </a:xfrm>
        </p:grpSpPr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30BA625-3F0F-4CCB-B868-DE07177C3B88}"/>
                </a:ext>
              </a:extLst>
            </p:cNvPr>
            <p:cNvSpPr/>
            <p:nvPr/>
          </p:nvSpPr>
          <p:spPr bwMode="auto">
            <a:xfrm rot="10800000">
              <a:off x="438412" y="4159934"/>
              <a:ext cx="3594969" cy="2507565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791281-4E29-4D2D-9B60-B85CA5DE9BD4}"/>
                </a:ext>
              </a:extLst>
            </p:cNvPr>
            <p:cNvSpPr txBox="1"/>
            <p:nvPr/>
          </p:nvSpPr>
          <p:spPr>
            <a:xfrm>
              <a:off x="1129839" y="5117981"/>
              <a:ext cx="2119086" cy="645319"/>
            </a:xfrm>
            <a:prstGeom prst="round2Same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Content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205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240AD0A-0911-4209-9389-1B7ED19C376E}"/>
              </a:ext>
            </a:extLst>
          </p:cNvPr>
          <p:cNvSpPr txBox="1">
            <a:spLocks/>
          </p:cNvSpPr>
          <p:nvPr/>
        </p:nvSpPr>
        <p:spPr>
          <a:xfrm>
            <a:off x="3231803" y="0"/>
            <a:ext cx="31853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spc="53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Response </a:t>
            </a:r>
            <a:r>
              <a:rPr lang="en-US" sz="2700" spc="53" err="1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tuzulishi</a:t>
            </a:r>
            <a:endParaRPr lang="en-US" sz="2700">
              <a:latin typeface="Segoe UI Light (Headings)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7D4F-72F2-49AA-BC95-F010EF7BE0A9}"/>
              </a:ext>
            </a:extLst>
          </p:cNvPr>
          <p:cNvGrpSpPr/>
          <p:nvPr/>
        </p:nvGrpSpPr>
        <p:grpSpPr>
          <a:xfrm>
            <a:off x="328809" y="657617"/>
            <a:ext cx="2696227" cy="1123559"/>
            <a:chOff x="438412" y="876823"/>
            <a:chExt cx="3594969" cy="149807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FFC6CF2-3549-4956-A6CE-4887165C8A1F}"/>
                </a:ext>
              </a:extLst>
            </p:cNvPr>
            <p:cNvSpPr/>
            <p:nvPr/>
          </p:nvSpPr>
          <p:spPr bwMode="auto">
            <a:xfrm>
              <a:off x="438412" y="876823"/>
              <a:ext cx="3594969" cy="1498078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BEE80-181F-4FF9-8E24-5F1EABC606F2}"/>
                </a:ext>
              </a:extLst>
            </p:cNvPr>
            <p:cNvSpPr txBox="1"/>
            <p:nvPr/>
          </p:nvSpPr>
          <p:spPr>
            <a:xfrm>
              <a:off x="680581" y="1302696"/>
              <a:ext cx="335280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Status code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2740E-E5B2-4D37-B1B3-E18AEBB27DBF}"/>
              </a:ext>
            </a:extLst>
          </p:cNvPr>
          <p:cNvGrpSpPr/>
          <p:nvPr/>
        </p:nvGrpSpPr>
        <p:grpSpPr>
          <a:xfrm>
            <a:off x="328809" y="1869192"/>
            <a:ext cx="2696227" cy="1123559"/>
            <a:chOff x="438412" y="2492256"/>
            <a:chExt cx="3594969" cy="149807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1F9587-31A6-4080-86BA-A5D58BB41E6F}"/>
                </a:ext>
              </a:extLst>
            </p:cNvPr>
            <p:cNvSpPr/>
            <p:nvPr/>
          </p:nvSpPr>
          <p:spPr bwMode="auto">
            <a:xfrm>
              <a:off x="438412" y="2492256"/>
              <a:ext cx="3594969" cy="14980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F1372-2DD8-4D1C-80D3-D00FAEFC652E}"/>
                </a:ext>
              </a:extLst>
            </p:cNvPr>
            <p:cNvSpPr txBox="1"/>
            <p:nvPr/>
          </p:nvSpPr>
          <p:spPr>
            <a:xfrm>
              <a:off x="1077587" y="2918129"/>
              <a:ext cx="231661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Headers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5619F-F83E-402E-96B0-494D4845CC2C}"/>
              </a:ext>
            </a:extLst>
          </p:cNvPr>
          <p:cNvCxnSpPr>
            <a:cxnSpLocks/>
          </p:cNvCxnSpPr>
          <p:nvPr/>
        </p:nvCxnSpPr>
        <p:spPr>
          <a:xfrm>
            <a:off x="4536079" y="783076"/>
            <a:ext cx="0" cy="130371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DC936-8FF5-4890-93DA-54EB2BF45BA4}"/>
              </a:ext>
            </a:extLst>
          </p:cNvPr>
          <p:cNvSpPr txBox="1"/>
          <p:nvPr/>
        </p:nvSpPr>
        <p:spPr>
          <a:xfrm>
            <a:off x="4536079" y="734648"/>
            <a:ext cx="388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Javob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tanasi</a:t>
            </a:r>
            <a:endParaRPr lang="en-US" sz="1800" b="1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E0E03-BA4D-48D4-BAC0-20E6FBEC652A}"/>
              </a:ext>
            </a:extLst>
          </p:cNvPr>
          <p:cNvSpPr txBox="1"/>
          <p:nvPr/>
        </p:nvSpPr>
        <p:spPr>
          <a:xfrm>
            <a:off x="4634052" y="1406323"/>
            <a:ext cx="3791491" cy="130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HTML, CSS, JS, XML, JSON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48C9A7-6F02-472D-9D82-14445A281C79}"/>
              </a:ext>
            </a:extLst>
          </p:cNvPr>
          <p:cNvCxnSpPr>
            <a:cxnSpLocks/>
          </p:cNvCxnSpPr>
          <p:nvPr/>
        </p:nvCxnSpPr>
        <p:spPr>
          <a:xfrm flipV="1">
            <a:off x="3028794" y="1389198"/>
            <a:ext cx="1508760" cy="2743200"/>
          </a:xfrm>
          <a:prstGeom prst="bentConnector3">
            <a:avLst>
              <a:gd name="adj1" fmla="val 46977"/>
            </a:avLst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E97C12-9D75-4B65-86DE-67DE2871501D}"/>
              </a:ext>
            </a:extLst>
          </p:cNvPr>
          <p:cNvGrpSpPr/>
          <p:nvPr/>
        </p:nvGrpSpPr>
        <p:grpSpPr>
          <a:xfrm>
            <a:off x="328809" y="3080762"/>
            <a:ext cx="2696227" cy="1880674"/>
            <a:chOff x="438412" y="4159934"/>
            <a:chExt cx="3594969" cy="2507565"/>
          </a:xfrm>
        </p:grpSpPr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5DB51D-8B84-46F9-B06F-3BBC6B102CBE}"/>
                </a:ext>
              </a:extLst>
            </p:cNvPr>
            <p:cNvSpPr/>
            <p:nvPr/>
          </p:nvSpPr>
          <p:spPr bwMode="auto">
            <a:xfrm rot="10800000">
              <a:off x="438412" y="4159934"/>
              <a:ext cx="3594969" cy="2507565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CF6881-60C3-47BD-B8C3-4B9995A1F0A4}"/>
                </a:ext>
              </a:extLst>
            </p:cNvPr>
            <p:cNvSpPr txBox="1"/>
            <p:nvPr/>
          </p:nvSpPr>
          <p:spPr>
            <a:xfrm>
              <a:off x="1129839" y="5117981"/>
              <a:ext cx="2119086" cy="645319"/>
            </a:xfrm>
            <a:prstGeom prst="round2Same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Content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77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826" y="668655"/>
            <a:ext cx="8242174" cy="3803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E7066-A4AB-1733-0564-72173866DF64}"/>
              </a:ext>
            </a:extLst>
          </p:cNvPr>
          <p:cNvSpPr txBox="1"/>
          <p:nvPr/>
        </p:nvSpPr>
        <p:spPr>
          <a:xfrm>
            <a:off x="1024620" y="1245090"/>
            <a:ext cx="7217553" cy="2479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(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Programming Interface</a:t>
            </a: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 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bir dastur bilan boshqasi o'rtasidagi aloqani ta'minlovchi vosita.</a:t>
            </a:r>
          </a:p>
        </p:txBody>
      </p:sp>
    </p:spTree>
    <p:extLst>
      <p:ext uri="{BB962C8B-B14F-4D97-AF65-F5344CB8AC3E}">
        <p14:creationId xmlns:p14="http://schemas.microsoft.com/office/powerpoint/2010/main" val="27808992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B423AD4-EA26-90F5-7BBC-D67F99D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854202"/>
            <a:ext cx="8178799" cy="34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4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4799D3E-D02E-F1AC-8333-6C1DCB1D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578167"/>
            <a:ext cx="8178799" cy="39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772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64591B5F-D3ED-729B-7E2B-0A609A87B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" b="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848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1FCFED-6998-40B0-8C2E-A549EF5B4BF5}"/>
              </a:ext>
            </a:extLst>
          </p:cNvPr>
          <p:cNvSpPr txBox="1">
            <a:spLocks/>
          </p:cNvSpPr>
          <p:nvPr/>
        </p:nvSpPr>
        <p:spPr>
          <a:xfrm>
            <a:off x="3118058" y="13247"/>
            <a:ext cx="344657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b="1" spc="53">
                <a:solidFill>
                  <a:srgbClr val="404040"/>
                </a:solidFill>
              </a:rPr>
              <a:t>HTTP</a:t>
            </a:r>
            <a:r>
              <a:rPr lang="en-US" sz="2700" spc="53">
                <a:solidFill>
                  <a:srgbClr val="404040"/>
                </a:solidFill>
              </a:rPr>
              <a:t> </a:t>
            </a:r>
            <a:r>
              <a:rPr lang="en-US" sz="2700" spc="53" err="1">
                <a:solidFill>
                  <a:srgbClr val="404040"/>
                </a:solidFill>
              </a:rPr>
              <a:t>qanday</a:t>
            </a:r>
            <a:r>
              <a:rPr lang="en-US" sz="2700" spc="53">
                <a:solidFill>
                  <a:srgbClr val="404040"/>
                </a:solidFill>
              </a:rPr>
              <a:t> </a:t>
            </a:r>
            <a:r>
              <a:rPr lang="en-US" sz="2700" spc="53" err="1">
                <a:solidFill>
                  <a:srgbClr val="404040"/>
                </a:solidFill>
              </a:rPr>
              <a:t>ishlaydi</a:t>
            </a:r>
            <a:r>
              <a:rPr lang="en-US" sz="2700" spc="53">
                <a:solidFill>
                  <a:srgbClr val="404040"/>
                </a:solidFill>
              </a:rPr>
              <a:t>?</a:t>
            </a:r>
            <a:endParaRPr lang="en-US" sz="2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6C3CF0E-E4CB-4AC9-A501-3B28CC855DFF}"/>
              </a:ext>
            </a:extLst>
          </p:cNvPr>
          <p:cNvSpPr/>
          <p:nvPr/>
        </p:nvSpPr>
        <p:spPr>
          <a:xfrm>
            <a:off x="395478" y="2132266"/>
            <a:ext cx="1233869" cy="123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483A647-8898-4847-8A99-91BD4AD1E4D6}"/>
              </a:ext>
            </a:extLst>
          </p:cNvPr>
          <p:cNvGrpSpPr/>
          <p:nvPr/>
        </p:nvGrpSpPr>
        <p:grpSpPr>
          <a:xfrm>
            <a:off x="6867646" y="1375964"/>
            <a:ext cx="2131835" cy="2236185"/>
            <a:chOff x="8914638" y="1839468"/>
            <a:chExt cx="2929127" cy="2896362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CEA7AF-10EA-43E6-9D77-27FA4A0BA188}"/>
                </a:ext>
              </a:extLst>
            </p:cNvPr>
            <p:cNvSpPr/>
            <p:nvPr/>
          </p:nvSpPr>
          <p:spPr>
            <a:xfrm>
              <a:off x="9950958" y="2843022"/>
              <a:ext cx="1892807" cy="1892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85088C2-0071-4B0D-94C7-9EDF5CACB640}"/>
                </a:ext>
              </a:extLst>
            </p:cNvPr>
            <p:cNvSpPr/>
            <p:nvPr/>
          </p:nvSpPr>
          <p:spPr>
            <a:xfrm>
              <a:off x="10389616" y="1839468"/>
              <a:ext cx="346963" cy="722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4639C34-8CD7-4B2B-867C-E2DF36CDAEFF}"/>
                </a:ext>
              </a:extLst>
            </p:cNvPr>
            <p:cNvSpPr/>
            <p:nvPr/>
          </p:nvSpPr>
          <p:spPr>
            <a:xfrm>
              <a:off x="8914638" y="1839468"/>
              <a:ext cx="1127417" cy="722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6" name="object 43">
            <a:extLst>
              <a:ext uri="{FF2B5EF4-FFF2-40B4-BE49-F238E27FC236}">
                <a16:creationId xmlns:a16="http://schemas.microsoft.com/office/drawing/2014/main" id="{CE163A95-9E13-4EA8-9026-8A076076DC72}"/>
              </a:ext>
            </a:extLst>
          </p:cNvPr>
          <p:cNvSpPr txBox="1"/>
          <p:nvPr/>
        </p:nvSpPr>
        <p:spPr>
          <a:xfrm>
            <a:off x="4061842" y="2376913"/>
            <a:ext cx="169315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97" name="object 43">
            <a:extLst>
              <a:ext uri="{FF2B5EF4-FFF2-40B4-BE49-F238E27FC236}">
                <a16:creationId xmlns:a16="http://schemas.microsoft.com/office/drawing/2014/main" id="{9E387788-056A-48C9-ACA2-3E5961A1E2CB}"/>
              </a:ext>
            </a:extLst>
          </p:cNvPr>
          <p:cNvSpPr txBox="1"/>
          <p:nvPr/>
        </p:nvSpPr>
        <p:spPr>
          <a:xfrm>
            <a:off x="4043053" y="3045813"/>
            <a:ext cx="169315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1800" b="1">
              <a:latin typeface="Arial"/>
              <a:cs typeface="Arial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D95A20-3C1E-48F7-998A-ADDF63687AAA}"/>
              </a:ext>
            </a:extLst>
          </p:cNvPr>
          <p:cNvGrpSpPr/>
          <p:nvPr/>
        </p:nvGrpSpPr>
        <p:grpSpPr>
          <a:xfrm>
            <a:off x="3512531" y="737805"/>
            <a:ext cx="2567811" cy="1563870"/>
            <a:chOff x="4683374" y="823814"/>
            <a:chExt cx="3423748" cy="208516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F12F505-C689-48AD-AACB-34B6A2D63B9D}"/>
                </a:ext>
              </a:extLst>
            </p:cNvPr>
            <p:cNvSpPr/>
            <p:nvPr/>
          </p:nvSpPr>
          <p:spPr bwMode="auto">
            <a:xfrm>
              <a:off x="4690658" y="850126"/>
              <a:ext cx="3409180" cy="20588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A044409-7043-4719-80A7-849EECEBECC7}"/>
                </a:ext>
              </a:extLst>
            </p:cNvPr>
            <p:cNvSpPr/>
            <p:nvPr/>
          </p:nvSpPr>
          <p:spPr bwMode="auto">
            <a:xfrm>
              <a:off x="4683374" y="823814"/>
              <a:ext cx="3423748" cy="7650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object 43">
              <a:extLst>
                <a:ext uri="{FF2B5EF4-FFF2-40B4-BE49-F238E27FC236}">
                  <a16:creationId xmlns:a16="http://schemas.microsoft.com/office/drawing/2014/main" id="{423CE108-853F-4BE5-B95A-0FF081FE09D6}"/>
                </a:ext>
              </a:extLst>
            </p:cNvPr>
            <p:cNvSpPr txBox="1"/>
            <p:nvPr/>
          </p:nvSpPr>
          <p:spPr>
            <a:xfrm>
              <a:off x="5617449" y="934823"/>
              <a:ext cx="1562880" cy="566821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700" spc="90">
                  <a:solidFill>
                    <a:schemeClr val="bg1"/>
                  </a:solidFill>
                  <a:latin typeface="Arial"/>
                  <a:cs typeface="Arial"/>
                </a:rPr>
                <a:t>POST</a:t>
              </a:r>
              <a:endParaRPr sz="27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object 43">
              <a:extLst>
                <a:ext uri="{FF2B5EF4-FFF2-40B4-BE49-F238E27FC236}">
                  <a16:creationId xmlns:a16="http://schemas.microsoft.com/office/drawing/2014/main" id="{40C44B51-352E-4E6E-B8AE-DA6B6D42E88F}"/>
                </a:ext>
              </a:extLst>
            </p:cNvPr>
            <p:cNvSpPr txBox="1"/>
            <p:nvPr/>
          </p:nvSpPr>
          <p:spPr>
            <a:xfrm>
              <a:off x="4803130" y="1840355"/>
              <a:ext cx="3303992" cy="85775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391478" indent="-257175">
                <a:spcBef>
                  <a:spcPts val="75"/>
                </a:spcBef>
                <a:buFont typeface="Arial" panose="020B0604020202020204" pitchFamily="34" charset="0"/>
                <a:buChar char="•"/>
                <a:tabLst>
                  <a:tab pos="1143476" algn="l"/>
                  <a:tab pos="2153126" algn="l"/>
                </a:tabLst>
              </a:pPr>
              <a:r>
                <a:rPr lang="en-US" sz="1500" spc="90">
                  <a:solidFill>
                    <a:srgbClr val="00B0F0"/>
                  </a:solidFill>
                  <a:latin typeface="Arial"/>
                  <a:cs typeface="Arial"/>
                </a:rPr>
                <a:t>Content Length: 13</a:t>
              </a:r>
            </a:p>
            <a:p>
              <a:pPr marL="391478" indent="-257175">
                <a:lnSpc>
                  <a:spcPct val="200000"/>
                </a:lnSpc>
                <a:spcBef>
                  <a:spcPts val="75"/>
                </a:spcBef>
                <a:buFont typeface="Arial" panose="020B0604020202020204" pitchFamily="34" charset="0"/>
                <a:buChar char="•"/>
                <a:tabLst>
                  <a:tab pos="1143476" algn="l"/>
                  <a:tab pos="2153126" algn="l"/>
                </a:tabLst>
              </a:pPr>
              <a:r>
                <a:rPr lang="en-US" sz="1500" spc="90">
                  <a:solidFill>
                    <a:srgbClr val="00B0F0"/>
                  </a:solidFill>
                  <a:latin typeface="Arial"/>
                  <a:cs typeface="Arial"/>
                </a:rPr>
                <a:t>Hello World</a:t>
              </a:r>
              <a:endParaRPr sz="1500">
                <a:solidFill>
                  <a:srgbClr val="00B0F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079C859-B5E7-46DA-AE99-5F526209CE3A}"/>
              </a:ext>
            </a:extLst>
          </p:cNvPr>
          <p:cNvGrpSpPr/>
          <p:nvPr/>
        </p:nvGrpSpPr>
        <p:grpSpPr>
          <a:xfrm>
            <a:off x="3512531" y="3468364"/>
            <a:ext cx="2570999" cy="1549386"/>
            <a:chOff x="4683375" y="4624485"/>
            <a:chExt cx="3427998" cy="2065848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A73BB3B-03AE-44F6-B2B6-E593EA53E140}"/>
                </a:ext>
              </a:extLst>
            </p:cNvPr>
            <p:cNvSpPr/>
            <p:nvPr/>
          </p:nvSpPr>
          <p:spPr bwMode="auto">
            <a:xfrm>
              <a:off x="4690657" y="4631485"/>
              <a:ext cx="3416465" cy="20588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B0B5C21-7354-4802-BC0F-2EF17B2BA26F}"/>
                </a:ext>
              </a:extLst>
            </p:cNvPr>
            <p:cNvSpPr/>
            <p:nvPr/>
          </p:nvSpPr>
          <p:spPr bwMode="auto">
            <a:xfrm>
              <a:off x="4683375" y="4624485"/>
              <a:ext cx="3427998" cy="7650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object 43">
              <a:extLst>
                <a:ext uri="{FF2B5EF4-FFF2-40B4-BE49-F238E27FC236}">
                  <a16:creationId xmlns:a16="http://schemas.microsoft.com/office/drawing/2014/main" id="{7A5AD615-6E57-4F5F-AFC8-EB4FC793C070}"/>
                </a:ext>
              </a:extLst>
            </p:cNvPr>
            <p:cNvSpPr txBox="1"/>
            <p:nvPr/>
          </p:nvSpPr>
          <p:spPr>
            <a:xfrm>
              <a:off x="5867969" y="4716182"/>
              <a:ext cx="1071450" cy="566821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34303" algn="ctr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700" spc="90">
                  <a:solidFill>
                    <a:schemeClr val="bg1"/>
                  </a:solidFill>
                  <a:latin typeface="Arial"/>
                  <a:cs typeface="Arial"/>
                </a:rPr>
                <a:t>201</a:t>
              </a:r>
              <a:endParaRPr sz="27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object 43">
              <a:extLst>
                <a:ext uri="{FF2B5EF4-FFF2-40B4-BE49-F238E27FC236}">
                  <a16:creationId xmlns:a16="http://schemas.microsoft.com/office/drawing/2014/main" id="{66B5FF2A-DFC4-4D26-9D0D-B58E335758B6}"/>
                </a:ext>
              </a:extLst>
            </p:cNvPr>
            <p:cNvSpPr txBox="1"/>
            <p:nvPr/>
          </p:nvSpPr>
          <p:spPr>
            <a:xfrm>
              <a:off x="4803130" y="5621714"/>
              <a:ext cx="3303991" cy="85775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391478" indent="-257175">
                <a:spcBef>
                  <a:spcPts val="75"/>
                </a:spcBef>
                <a:buFont typeface="Arial" panose="020B0604020202020204" pitchFamily="34" charset="0"/>
                <a:buChar char="•"/>
                <a:tabLst>
                  <a:tab pos="1143476" algn="l"/>
                  <a:tab pos="2153126" algn="l"/>
                </a:tabLst>
              </a:pPr>
              <a:r>
                <a:rPr lang="en-US" sz="1500" spc="90">
                  <a:solidFill>
                    <a:srgbClr val="00B0F0"/>
                  </a:solidFill>
                  <a:latin typeface="Arial"/>
                  <a:cs typeface="Arial"/>
                </a:rPr>
                <a:t>Content Type: text</a:t>
              </a:r>
            </a:p>
            <a:p>
              <a:pPr marL="391478" indent="-257175">
                <a:lnSpc>
                  <a:spcPct val="200000"/>
                </a:lnSpc>
                <a:spcBef>
                  <a:spcPts val="75"/>
                </a:spcBef>
                <a:buFont typeface="Arial" panose="020B0604020202020204" pitchFamily="34" charset="0"/>
                <a:buChar char="•"/>
                <a:tabLst>
                  <a:tab pos="1143476" algn="l"/>
                  <a:tab pos="2153126" algn="l"/>
                </a:tabLst>
              </a:pPr>
              <a:r>
                <a:rPr lang="en-US" sz="1500" spc="90">
                  <a:solidFill>
                    <a:srgbClr val="00B0F0"/>
                  </a:solidFill>
                  <a:latin typeface="Arial"/>
                  <a:cs typeface="Arial"/>
                </a:rPr>
                <a:t>Hello World</a:t>
              </a:r>
              <a:endParaRPr sz="1500">
                <a:solidFill>
                  <a:srgbClr val="00B0F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4FEF52D8-F8E6-4DED-8185-82405E8B3FE6}"/>
              </a:ext>
            </a:extLst>
          </p:cNvPr>
          <p:cNvSpPr/>
          <p:nvPr/>
        </p:nvSpPr>
        <p:spPr bwMode="auto">
          <a:xfrm>
            <a:off x="1972849" y="2682319"/>
            <a:ext cx="5439428" cy="167009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solidFill>
                <a:srgbClr val="00B0F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EC1F3F88-686A-4623-A741-0E84351A6557}"/>
              </a:ext>
            </a:extLst>
          </p:cNvPr>
          <p:cNvSpPr/>
          <p:nvPr/>
        </p:nvSpPr>
        <p:spPr bwMode="auto">
          <a:xfrm>
            <a:off x="1972849" y="2894091"/>
            <a:ext cx="5439428" cy="167009"/>
          </a:xfrm>
          <a:prstGeom prst="lef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4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97" grpId="0"/>
      <p:bldP spid="123" grpId="0" animBg="1"/>
      <p:bldP spid="1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240AD0A-0911-4209-9389-1B7ED19C376E}"/>
              </a:ext>
            </a:extLst>
          </p:cNvPr>
          <p:cNvSpPr txBox="1">
            <a:spLocks/>
          </p:cNvSpPr>
          <p:nvPr/>
        </p:nvSpPr>
        <p:spPr>
          <a:xfrm>
            <a:off x="3231803" y="0"/>
            <a:ext cx="31853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spc="53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Request </a:t>
            </a:r>
            <a:r>
              <a:rPr lang="en-US" sz="2700" spc="53" err="1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tuzulishi</a:t>
            </a:r>
            <a:endParaRPr lang="en-US" sz="2700">
              <a:latin typeface="Segoe UI Light (Headings)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7D4F-72F2-49AA-BC95-F010EF7BE0A9}"/>
              </a:ext>
            </a:extLst>
          </p:cNvPr>
          <p:cNvGrpSpPr/>
          <p:nvPr/>
        </p:nvGrpSpPr>
        <p:grpSpPr>
          <a:xfrm>
            <a:off x="328809" y="657617"/>
            <a:ext cx="2696227" cy="1123559"/>
            <a:chOff x="438412" y="876823"/>
            <a:chExt cx="3594969" cy="149807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FFC6CF2-3549-4956-A6CE-4887165C8A1F}"/>
                </a:ext>
              </a:extLst>
            </p:cNvPr>
            <p:cNvSpPr/>
            <p:nvPr/>
          </p:nvSpPr>
          <p:spPr bwMode="auto">
            <a:xfrm>
              <a:off x="438412" y="876823"/>
              <a:ext cx="3594969" cy="1498078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BEE80-181F-4FF9-8E24-5F1EABC606F2}"/>
                </a:ext>
              </a:extLst>
            </p:cNvPr>
            <p:cNvSpPr txBox="1"/>
            <p:nvPr/>
          </p:nvSpPr>
          <p:spPr>
            <a:xfrm>
              <a:off x="680581" y="1302696"/>
              <a:ext cx="335280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Verb(Action)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2740E-E5B2-4D37-B1B3-E18AEBB27DBF}"/>
              </a:ext>
            </a:extLst>
          </p:cNvPr>
          <p:cNvGrpSpPr/>
          <p:nvPr/>
        </p:nvGrpSpPr>
        <p:grpSpPr>
          <a:xfrm>
            <a:off x="328809" y="1869192"/>
            <a:ext cx="2696227" cy="1123559"/>
            <a:chOff x="438412" y="2492256"/>
            <a:chExt cx="3594969" cy="14980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1F9587-31A6-4080-86BA-A5D58BB41E6F}"/>
                </a:ext>
              </a:extLst>
            </p:cNvPr>
            <p:cNvSpPr/>
            <p:nvPr/>
          </p:nvSpPr>
          <p:spPr bwMode="auto">
            <a:xfrm>
              <a:off x="438412" y="2492256"/>
              <a:ext cx="3594969" cy="14980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F1372-2DD8-4D1C-80D3-D00FAEFC652E}"/>
                </a:ext>
              </a:extLst>
            </p:cNvPr>
            <p:cNvSpPr txBox="1"/>
            <p:nvPr/>
          </p:nvSpPr>
          <p:spPr>
            <a:xfrm>
              <a:off x="1077587" y="2918129"/>
              <a:ext cx="231661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Headers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A48D97-FE62-4F0A-973D-3533E9E3DBD8}"/>
              </a:ext>
            </a:extLst>
          </p:cNvPr>
          <p:cNvGrpSpPr/>
          <p:nvPr/>
        </p:nvGrpSpPr>
        <p:grpSpPr>
          <a:xfrm>
            <a:off x="328809" y="3080762"/>
            <a:ext cx="2696227" cy="1880674"/>
            <a:chOff x="438412" y="4159934"/>
            <a:chExt cx="3594969" cy="25075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0CB51E-0A78-4350-A9D5-AE0201A7E786}"/>
                </a:ext>
              </a:extLst>
            </p:cNvPr>
            <p:cNvSpPr/>
            <p:nvPr/>
          </p:nvSpPr>
          <p:spPr bwMode="auto">
            <a:xfrm rot="10800000">
              <a:off x="438412" y="4159934"/>
              <a:ext cx="3594969" cy="2507565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3D75AE-F5FF-456E-B03C-A4E270D18FE9}"/>
                </a:ext>
              </a:extLst>
            </p:cNvPr>
            <p:cNvSpPr txBox="1"/>
            <p:nvPr/>
          </p:nvSpPr>
          <p:spPr>
            <a:xfrm>
              <a:off x="1129839" y="5117981"/>
              <a:ext cx="2119086" cy="645319"/>
            </a:xfrm>
            <a:prstGeom prst="round2Same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Content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5619F-F83E-402E-96B0-494D4845CC2C}"/>
              </a:ext>
            </a:extLst>
          </p:cNvPr>
          <p:cNvCxnSpPr>
            <a:cxnSpLocks/>
          </p:cNvCxnSpPr>
          <p:nvPr/>
        </p:nvCxnSpPr>
        <p:spPr>
          <a:xfrm>
            <a:off x="4572000" y="788322"/>
            <a:ext cx="0" cy="356685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DC936-8FF5-4890-93DA-54EB2BF45BA4}"/>
              </a:ext>
            </a:extLst>
          </p:cNvPr>
          <p:cNvSpPr txBox="1"/>
          <p:nvPr/>
        </p:nvSpPr>
        <p:spPr>
          <a:xfrm>
            <a:off x="4536079" y="734648"/>
            <a:ext cx="388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Serverda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bajarilishi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kerak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bo’lgan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harakat</a:t>
            </a:r>
            <a:endParaRPr lang="en-US" sz="1800" b="1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E0E03-BA4D-48D4-BAC0-20E6FBEC652A}"/>
              </a:ext>
            </a:extLst>
          </p:cNvPr>
          <p:cNvSpPr txBox="1"/>
          <p:nvPr/>
        </p:nvSpPr>
        <p:spPr>
          <a:xfrm>
            <a:off x="4572000" y="1406323"/>
            <a:ext cx="3853543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</a:t>
            </a:r>
            <a:r>
              <a:rPr lang="en-US" sz="1800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Resurs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olish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POST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Resurs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yaratish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Resursni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o’zgartirish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PATCH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Resursni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qismini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o’zgartirish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DELETE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Resursni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o’chirish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Boshqalar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…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FFCC04-4E75-4009-AC60-8CF7CF395C1D}"/>
              </a:ext>
            </a:extLst>
          </p:cNvPr>
          <p:cNvCxnSpPr>
            <a:stCxn id="22" idx="3"/>
          </p:cNvCxnSpPr>
          <p:nvPr/>
        </p:nvCxnSpPr>
        <p:spPr>
          <a:xfrm>
            <a:off x="3025036" y="1207855"/>
            <a:ext cx="1511043" cy="780965"/>
          </a:xfrm>
          <a:prstGeom prst="bentConnector3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240AD0A-0911-4209-9389-1B7ED19C376E}"/>
              </a:ext>
            </a:extLst>
          </p:cNvPr>
          <p:cNvSpPr txBox="1">
            <a:spLocks/>
          </p:cNvSpPr>
          <p:nvPr/>
        </p:nvSpPr>
        <p:spPr>
          <a:xfrm>
            <a:off x="3231803" y="0"/>
            <a:ext cx="31853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spc="53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Request </a:t>
            </a:r>
            <a:r>
              <a:rPr lang="en-US" sz="2700" spc="53" err="1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tuzulishi</a:t>
            </a:r>
            <a:endParaRPr lang="en-US" sz="2700">
              <a:latin typeface="Segoe UI Light (Headings)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7D4F-72F2-49AA-BC95-F010EF7BE0A9}"/>
              </a:ext>
            </a:extLst>
          </p:cNvPr>
          <p:cNvGrpSpPr/>
          <p:nvPr/>
        </p:nvGrpSpPr>
        <p:grpSpPr>
          <a:xfrm>
            <a:off x="328809" y="657617"/>
            <a:ext cx="2696227" cy="1123559"/>
            <a:chOff x="438412" y="876823"/>
            <a:chExt cx="3594969" cy="149807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FFC6CF2-3549-4956-A6CE-4887165C8A1F}"/>
                </a:ext>
              </a:extLst>
            </p:cNvPr>
            <p:cNvSpPr/>
            <p:nvPr/>
          </p:nvSpPr>
          <p:spPr bwMode="auto">
            <a:xfrm>
              <a:off x="438412" y="876823"/>
              <a:ext cx="3594969" cy="1498078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BEE80-181F-4FF9-8E24-5F1EABC606F2}"/>
                </a:ext>
              </a:extLst>
            </p:cNvPr>
            <p:cNvSpPr txBox="1"/>
            <p:nvPr/>
          </p:nvSpPr>
          <p:spPr>
            <a:xfrm>
              <a:off x="680581" y="1302696"/>
              <a:ext cx="335280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Verb(Action)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2740E-E5B2-4D37-B1B3-E18AEBB27DBF}"/>
              </a:ext>
            </a:extLst>
          </p:cNvPr>
          <p:cNvGrpSpPr/>
          <p:nvPr/>
        </p:nvGrpSpPr>
        <p:grpSpPr>
          <a:xfrm>
            <a:off x="328809" y="1869192"/>
            <a:ext cx="2696227" cy="1123559"/>
            <a:chOff x="438412" y="2492256"/>
            <a:chExt cx="3594969" cy="149807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1F9587-31A6-4080-86BA-A5D58BB41E6F}"/>
                </a:ext>
              </a:extLst>
            </p:cNvPr>
            <p:cNvSpPr/>
            <p:nvPr/>
          </p:nvSpPr>
          <p:spPr bwMode="auto">
            <a:xfrm>
              <a:off x="438412" y="2492256"/>
              <a:ext cx="3594969" cy="14980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F1372-2DD8-4D1C-80D3-D00FAEFC652E}"/>
                </a:ext>
              </a:extLst>
            </p:cNvPr>
            <p:cNvSpPr txBox="1"/>
            <p:nvPr/>
          </p:nvSpPr>
          <p:spPr>
            <a:xfrm>
              <a:off x="1077587" y="2918129"/>
              <a:ext cx="231661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Headers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03D75AE-F5FF-456E-B03C-A4E270D18FE9}"/>
              </a:ext>
            </a:extLst>
          </p:cNvPr>
          <p:cNvSpPr txBox="1"/>
          <p:nvPr/>
        </p:nvSpPr>
        <p:spPr>
          <a:xfrm>
            <a:off x="847378" y="3838485"/>
            <a:ext cx="1589315" cy="483989"/>
          </a:xfrm>
          <a:prstGeom prst="round2Same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2400" spc="9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5619F-F83E-402E-96B0-494D4845CC2C}"/>
              </a:ext>
            </a:extLst>
          </p:cNvPr>
          <p:cNvCxnSpPr>
            <a:cxnSpLocks/>
          </p:cNvCxnSpPr>
          <p:nvPr/>
        </p:nvCxnSpPr>
        <p:spPr>
          <a:xfrm>
            <a:off x="4536079" y="783076"/>
            <a:ext cx="0" cy="4105699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DC936-8FF5-4890-93DA-54EB2BF45BA4}"/>
              </a:ext>
            </a:extLst>
          </p:cNvPr>
          <p:cNvSpPr txBox="1"/>
          <p:nvPr/>
        </p:nvSpPr>
        <p:spPr>
          <a:xfrm>
            <a:off x="4536079" y="734648"/>
            <a:ext cx="388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So’rov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to’g’risida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qo’shimcha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ma’lumot</a:t>
            </a:r>
            <a:endParaRPr lang="en-US" sz="1800" b="1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E0E03-BA4D-48D4-BAC0-20E6FBEC652A}"/>
              </a:ext>
            </a:extLst>
          </p:cNvPr>
          <p:cNvSpPr txBox="1"/>
          <p:nvPr/>
        </p:nvSpPr>
        <p:spPr>
          <a:xfrm>
            <a:off x="4634052" y="1406323"/>
            <a:ext cx="3791491" cy="384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 Type</a:t>
            </a:r>
            <a:r>
              <a:rPr lang="en-US" sz="1800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Kontent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turi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 Length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Kontent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uzunligi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Authorization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Chaqiruvni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kim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amalga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oshiryapti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Cookies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Foydalanuvchi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ma’lumoti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Boshqalar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…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F77CFB-627F-4D46-ABD6-3E19E88DF48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025036" y="2430971"/>
            <a:ext cx="1511043" cy="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D0565C-B423-4726-B244-883346DBF41A}"/>
              </a:ext>
            </a:extLst>
          </p:cNvPr>
          <p:cNvGrpSpPr/>
          <p:nvPr/>
        </p:nvGrpSpPr>
        <p:grpSpPr>
          <a:xfrm>
            <a:off x="328809" y="3070965"/>
            <a:ext cx="2696227" cy="1880674"/>
            <a:chOff x="438412" y="4159934"/>
            <a:chExt cx="3594969" cy="2507565"/>
          </a:xfrm>
        </p:grpSpPr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8E307231-4012-4317-863B-40B4761E6418}"/>
                </a:ext>
              </a:extLst>
            </p:cNvPr>
            <p:cNvSpPr/>
            <p:nvPr/>
          </p:nvSpPr>
          <p:spPr bwMode="auto">
            <a:xfrm rot="10800000">
              <a:off x="438412" y="4159934"/>
              <a:ext cx="3594969" cy="2507565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1E14E3-135A-4FA3-882A-DED30B2858C4}"/>
                </a:ext>
              </a:extLst>
            </p:cNvPr>
            <p:cNvSpPr txBox="1"/>
            <p:nvPr/>
          </p:nvSpPr>
          <p:spPr>
            <a:xfrm>
              <a:off x="1129839" y="5117981"/>
              <a:ext cx="2119086" cy="645319"/>
            </a:xfrm>
            <a:prstGeom prst="round2Same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Content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129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240AD0A-0911-4209-9389-1B7ED19C376E}"/>
              </a:ext>
            </a:extLst>
          </p:cNvPr>
          <p:cNvSpPr txBox="1">
            <a:spLocks/>
          </p:cNvSpPr>
          <p:nvPr/>
        </p:nvSpPr>
        <p:spPr>
          <a:xfrm>
            <a:off x="3231803" y="0"/>
            <a:ext cx="31853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700" spc="53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Request </a:t>
            </a:r>
            <a:r>
              <a:rPr lang="en-US" sz="2700" spc="53" err="1">
                <a:solidFill>
                  <a:srgbClr val="404040"/>
                </a:solidFill>
                <a:latin typeface="Segoe UI Light (Headings)"/>
                <a:ea typeface="Verdana" panose="020B0604030504040204" pitchFamily="34" charset="0"/>
                <a:cs typeface="Arial" panose="020B0604020202020204" pitchFamily="34" charset="0"/>
              </a:rPr>
              <a:t>tuzulishi</a:t>
            </a:r>
            <a:endParaRPr lang="en-US" sz="2700">
              <a:latin typeface="Segoe UI Light (Headings)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7D4F-72F2-49AA-BC95-F010EF7BE0A9}"/>
              </a:ext>
            </a:extLst>
          </p:cNvPr>
          <p:cNvGrpSpPr/>
          <p:nvPr/>
        </p:nvGrpSpPr>
        <p:grpSpPr>
          <a:xfrm>
            <a:off x="328809" y="657617"/>
            <a:ext cx="2696227" cy="1123559"/>
            <a:chOff x="438412" y="876823"/>
            <a:chExt cx="3594969" cy="149807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FFC6CF2-3549-4956-A6CE-4887165C8A1F}"/>
                </a:ext>
              </a:extLst>
            </p:cNvPr>
            <p:cNvSpPr/>
            <p:nvPr/>
          </p:nvSpPr>
          <p:spPr bwMode="auto">
            <a:xfrm>
              <a:off x="438412" y="876823"/>
              <a:ext cx="3594969" cy="1498078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BEE80-181F-4FF9-8E24-5F1EABC606F2}"/>
                </a:ext>
              </a:extLst>
            </p:cNvPr>
            <p:cNvSpPr txBox="1"/>
            <p:nvPr/>
          </p:nvSpPr>
          <p:spPr>
            <a:xfrm>
              <a:off x="680581" y="1302696"/>
              <a:ext cx="335280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Verb(Action)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2740E-E5B2-4D37-B1B3-E18AEBB27DBF}"/>
              </a:ext>
            </a:extLst>
          </p:cNvPr>
          <p:cNvGrpSpPr/>
          <p:nvPr/>
        </p:nvGrpSpPr>
        <p:grpSpPr>
          <a:xfrm>
            <a:off x="328809" y="1869192"/>
            <a:ext cx="2696227" cy="1123559"/>
            <a:chOff x="438412" y="2492256"/>
            <a:chExt cx="3594969" cy="149807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1F9587-31A6-4080-86BA-A5D58BB41E6F}"/>
                </a:ext>
              </a:extLst>
            </p:cNvPr>
            <p:cNvSpPr/>
            <p:nvPr/>
          </p:nvSpPr>
          <p:spPr bwMode="auto">
            <a:xfrm>
              <a:off x="438412" y="2492256"/>
              <a:ext cx="3594969" cy="149807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2F1372-2DD8-4D1C-80D3-D00FAEFC652E}"/>
                </a:ext>
              </a:extLst>
            </p:cNvPr>
            <p:cNvSpPr txBox="1"/>
            <p:nvPr/>
          </p:nvSpPr>
          <p:spPr>
            <a:xfrm>
              <a:off x="1077587" y="2918129"/>
              <a:ext cx="231661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Headers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5619F-F83E-402E-96B0-494D4845CC2C}"/>
              </a:ext>
            </a:extLst>
          </p:cNvPr>
          <p:cNvCxnSpPr>
            <a:cxnSpLocks/>
          </p:cNvCxnSpPr>
          <p:nvPr/>
        </p:nvCxnSpPr>
        <p:spPr>
          <a:xfrm>
            <a:off x="4526283" y="783076"/>
            <a:ext cx="9796" cy="201170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DC936-8FF5-4890-93DA-54EB2BF45BA4}"/>
              </a:ext>
            </a:extLst>
          </p:cNvPr>
          <p:cNvSpPr txBox="1"/>
          <p:nvPr/>
        </p:nvSpPr>
        <p:spPr>
          <a:xfrm>
            <a:off x="4536079" y="734648"/>
            <a:ext cx="388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303">
              <a:spcBef>
                <a:spcPts val="75"/>
              </a:spcBef>
              <a:tabLst>
                <a:tab pos="1143476" algn="l"/>
                <a:tab pos="2153126" algn="l"/>
              </a:tabLst>
            </a:pP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So’rov</a:t>
            </a:r>
            <a:r>
              <a:rPr lang="en-US" sz="1800" b="1" spc="9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1" spc="90" err="1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tanasi</a:t>
            </a:r>
            <a:endParaRPr lang="en-US" sz="1800" b="1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E0E03-BA4D-48D4-BAC0-20E6FBEC652A}"/>
              </a:ext>
            </a:extLst>
          </p:cNvPr>
          <p:cNvSpPr txBox="1"/>
          <p:nvPr/>
        </p:nvSpPr>
        <p:spPr>
          <a:xfrm>
            <a:off x="4634052" y="1406324"/>
            <a:ext cx="3791491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HTML, CSS, JS, XML, JSON</a:t>
            </a: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Kontent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ba’zi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verblar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uchun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shart</a:t>
            </a:r>
            <a:r>
              <a:rPr lang="en-US" sz="1800" spc="90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spc="90" err="1">
                <a:solidFill>
                  <a:srgbClr val="89476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emas</a:t>
            </a: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91478" indent="-257175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1143476" algn="l"/>
                <a:tab pos="2153126" algn="l"/>
              </a:tabLst>
            </a:pPr>
            <a:endParaRPr lang="en-US" sz="1800" spc="90">
              <a:solidFill>
                <a:srgbClr val="89476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48C9A7-6F02-472D-9D82-14445A281C7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025036" y="1869191"/>
            <a:ext cx="1511043" cy="2194560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732901-EA84-42FD-BAA4-F43BF19E639F}"/>
              </a:ext>
            </a:extLst>
          </p:cNvPr>
          <p:cNvGrpSpPr/>
          <p:nvPr/>
        </p:nvGrpSpPr>
        <p:grpSpPr>
          <a:xfrm>
            <a:off x="328809" y="3080762"/>
            <a:ext cx="2696227" cy="1880674"/>
            <a:chOff x="438412" y="4159934"/>
            <a:chExt cx="3594969" cy="2507565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242CD929-8177-44D6-9D42-2FFB58011B18}"/>
                </a:ext>
              </a:extLst>
            </p:cNvPr>
            <p:cNvSpPr/>
            <p:nvPr/>
          </p:nvSpPr>
          <p:spPr bwMode="auto">
            <a:xfrm rot="10800000">
              <a:off x="438412" y="4159934"/>
              <a:ext cx="3594969" cy="2507565"/>
            </a:xfrm>
            <a:prstGeom prst="round2Same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EEB8D3-647D-4D9C-8BA5-BFA5A3012A57}"/>
                </a:ext>
              </a:extLst>
            </p:cNvPr>
            <p:cNvSpPr txBox="1"/>
            <p:nvPr/>
          </p:nvSpPr>
          <p:spPr>
            <a:xfrm>
              <a:off x="1129839" y="5117981"/>
              <a:ext cx="2119086" cy="645319"/>
            </a:xfrm>
            <a:prstGeom prst="round2Same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4303">
                <a:spcBef>
                  <a:spcPts val="75"/>
                </a:spcBef>
                <a:tabLst>
                  <a:tab pos="1143476" algn="l"/>
                  <a:tab pos="2153126" algn="l"/>
                </a:tabLst>
              </a:pPr>
              <a:r>
                <a:rPr lang="en-US" sz="2400" spc="9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Content</a:t>
              </a:r>
              <a:endParaRPr lang="en-US"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016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1_Dotnet_Template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revision>1</cp:revision>
  <dcterms:modified xsi:type="dcterms:W3CDTF">2022-04-11T06:26:32Z</dcterms:modified>
</cp:coreProperties>
</file>