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85" r:id="rId2"/>
    <p:sldId id="302" r:id="rId3"/>
    <p:sldId id="315" r:id="rId4"/>
    <p:sldId id="316" r:id="rId5"/>
    <p:sldId id="314" r:id="rId6"/>
    <p:sldId id="303" r:id="rId7"/>
    <p:sldId id="304" r:id="rId8"/>
    <p:sldId id="305" r:id="rId9"/>
    <p:sldId id="306" r:id="rId10"/>
    <p:sldId id="307" r:id="rId11"/>
    <p:sldId id="308" r:id="rId12"/>
    <p:sldId id="312" r:id="rId13"/>
    <p:sldId id="313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56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83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54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14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77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66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33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11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16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32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89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65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26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4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Sana </a:t>
            </a:r>
            <a:r>
              <a:rPr lang="en-US" sz="6000" b="1" dirty="0" err="1">
                <a:solidFill>
                  <a:schemeClr val="bg1"/>
                </a:solidFill>
              </a:rPr>
              <a:t>va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</a:rPr>
              <a:t>Vaqt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bilan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ishlash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FB7514E-728B-443D-BEF1-8C5E5C15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667"/>
            <a:ext cx="9144000" cy="43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24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A3645B-7870-4DA8-9437-2DB253EF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425"/>
            <a:ext cx="9144000" cy="37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26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C936A-77AC-4819-8C48-A5AFBE56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74" y="0"/>
            <a:ext cx="6947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03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FF939-7EF3-4933-9220-C72F430A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542"/>
            <a:ext cx="9144000" cy="25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740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1EC05A-A15E-47A1-BB77-35E20158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886"/>
            <a:ext cx="9144000" cy="35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06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0AA09E4-652D-43B6-B189-FC0241F9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059"/>
            <a:ext cx="9144000" cy="36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4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4EAA56-D360-4239-9577-1ADD977F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08"/>
            <a:ext cx="9144000" cy="34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7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ost-it notes reading past, now, and future">
            <a:extLst>
              <a:ext uri="{FF2B5EF4-FFF2-40B4-BE49-F238E27FC236}">
                <a16:creationId xmlns:a16="http://schemas.microsoft.com/office/drawing/2014/main" id="{CD0AF854-1FAA-4AD1-AC23-11B66C55B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157046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ost-it notes reading past, now, and future">
            <a:extLst>
              <a:ext uri="{FF2B5EF4-FFF2-40B4-BE49-F238E27FC236}">
                <a16:creationId xmlns:a16="http://schemas.microsoft.com/office/drawing/2014/main" id="{BC49036E-4DEE-4541-BF56-F09BC4960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What is time? - YouTube">
            <a:extLst>
              <a:ext uri="{FF2B5EF4-FFF2-40B4-BE49-F238E27FC236}">
                <a16:creationId xmlns:a16="http://schemas.microsoft.com/office/drawing/2014/main" id="{D1B46563-D65D-4B95-829F-3FBFE360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7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ost-it notes reading past, now, and future">
            <a:extLst>
              <a:ext uri="{FF2B5EF4-FFF2-40B4-BE49-F238E27FC236}">
                <a16:creationId xmlns:a16="http://schemas.microsoft.com/office/drawing/2014/main" id="{CD0AF854-1FAA-4AD1-AC23-11B66C55B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157046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ost-it notes reading past, now, and future">
            <a:extLst>
              <a:ext uri="{FF2B5EF4-FFF2-40B4-BE49-F238E27FC236}">
                <a16:creationId xmlns:a16="http://schemas.microsoft.com/office/drawing/2014/main" id="{BC49036E-4DEE-4541-BF56-F09BC4960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Arrow Direction Time Clock PNG | Picpng">
            <a:extLst>
              <a:ext uri="{FF2B5EF4-FFF2-40B4-BE49-F238E27FC236}">
                <a16:creationId xmlns:a16="http://schemas.microsoft.com/office/drawing/2014/main" id="{BE304774-8323-4EEB-A648-0FFFEBD1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988"/>
            <a:ext cx="914400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71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ost-it notes reading past, now, and future">
            <a:extLst>
              <a:ext uri="{FF2B5EF4-FFF2-40B4-BE49-F238E27FC236}">
                <a16:creationId xmlns:a16="http://schemas.microsoft.com/office/drawing/2014/main" id="{CD0AF854-1FAA-4AD1-AC23-11B66C55B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157046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ost-it notes reading past, now, and future">
            <a:extLst>
              <a:ext uri="{FF2B5EF4-FFF2-40B4-BE49-F238E27FC236}">
                <a16:creationId xmlns:a16="http://schemas.microsoft.com/office/drawing/2014/main" id="{BC49036E-4DEE-4541-BF56-F09BC4960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46BDC-B7E9-487D-BB41-79294E1B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89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DEF573-368A-4AF5-8EF9-D3D817C3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" y="0"/>
            <a:ext cx="9009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30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56407CED-2D0A-439D-8DEE-18448458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0"/>
            <a:ext cx="6578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32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B0CC16-F43B-409E-93B8-B718507C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3" y="0"/>
            <a:ext cx="73242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25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0DB9965-4BE7-4678-9E8C-C751C8B4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4" y="0"/>
            <a:ext cx="68637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07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CA1FF0-FA8E-4D09-A842-A5E5BEA4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519"/>
            <a:ext cx="9144000" cy="39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6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</TotalTime>
  <Words>5</Words>
  <Application>Microsoft Office PowerPoint</Application>
  <PresentationFormat>On-screen Show (16:9)</PresentationFormat>
  <Paragraphs>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200</cp:revision>
  <dcterms:modified xsi:type="dcterms:W3CDTF">2022-02-24T22:53:19Z</dcterms:modified>
</cp:coreProperties>
</file>