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85" r:id="rId2"/>
    <p:sldId id="311" r:id="rId3"/>
    <p:sldId id="312" r:id="rId4"/>
    <p:sldId id="318" r:id="rId5"/>
    <p:sldId id="317" r:id="rId6"/>
    <p:sldId id="313" r:id="rId7"/>
    <p:sldId id="314" r:id="rId8"/>
    <p:sldId id="315" r:id="rId9"/>
    <p:sldId id="316" r:id="rId10"/>
    <p:sldId id="319" r:id="rId11"/>
    <p:sldId id="320" r:id="rId12"/>
    <p:sldId id="321" r:id="rId13"/>
    <p:sldId id="322" r:id="rId14"/>
    <p:sldId id="323" r:id="rId15"/>
    <p:sldId id="324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alibri Light" panose="020F0302020204030204" pitchFamily="34" charset="0"/>
      <p:regular r:id="rId22"/>
      <p: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7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A1A4-1978-437D-A93A-877739CD26A5}" v="271" dt="2022-04-18T07:19:20.961"/>
  </p1510:revLst>
</p1510:revInfo>
</file>

<file path=ppt/tableStyles.xml><?xml version="1.0" encoding="utf-8"?>
<a:tblStyleLst xmlns:a="http://schemas.openxmlformats.org/drawingml/2006/main" def="{BB34A898-46EA-4B9D-9766-E5DEA2A41F6B}">
  <a:tblStyle styleId="{BB34A898-46EA-4B9D-9766-E5DEA2A41F6B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00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5BBAA1A4-1978-437D-A93A-877739CD26A5}"/>
    <pc:docChg chg="modSld">
      <pc:chgData name="" userId="" providerId="" clId="Web-{5BBAA1A4-1978-437D-A93A-877739CD26A5}" dt="2022-04-18T06:55:11.527" v="1" actId="20577"/>
      <pc:docMkLst>
        <pc:docMk/>
      </pc:docMkLst>
      <pc:sldChg chg="modSp">
        <pc:chgData name="" userId="" providerId="" clId="Web-{5BBAA1A4-1978-437D-A93A-877739CD26A5}" dt="2022-04-18T06:55:11.527" v="1" actId="20577"/>
        <pc:sldMkLst>
          <pc:docMk/>
          <pc:sldMk cId="298702563" sldId="285"/>
        </pc:sldMkLst>
        <pc:spChg chg="mod">
          <ac:chgData name="" userId="" providerId="" clId="Web-{5BBAA1A4-1978-437D-A93A-877739CD26A5}" dt="2022-04-18T06:55:11.527" v="1" actId="20577"/>
          <ac:spMkLst>
            <pc:docMk/>
            <pc:sldMk cId="298702563" sldId="285"/>
            <ac:spMk id="2" creationId="{855DA763-AF97-4BAD-AA28-DBBAC80D2D0F}"/>
          </ac:spMkLst>
        </pc:spChg>
      </pc:sldChg>
    </pc:docChg>
  </pc:docChgLst>
  <pc:docChgLst>
    <pc:chgData name="Khondamir Abdukhoshimov" userId="289750b5938e610d" providerId="Windows Live" clId="Web-{5BBAA1A4-1978-437D-A93A-877739CD26A5}"/>
    <pc:docChg chg="addSld delSld modSld">
      <pc:chgData name="Khondamir Abdukhoshimov" userId="289750b5938e610d" providerId="Windows Live" clId="Web-{5BBAA1A4-1978-437D-A93A-877739CD26A5}" dt="2022-04-18T07:19:20.945" v="186"/>
      <pc:docMkLst>
        <pc:docMk/>
      </pc:docMkLst>
      <pc:sldChg chg="modSp">
        <pc:chgData name="Khondamir Abdukhoshimov" userId="289750b5938e610d" providerId="Windows Live" clId="Web-{5BBAA1A4-1978-437D-A93A-877739CD26A5}" dt="2022-04-18T06:56:41.639" v="162" actId="20577"/>
        <pc:sldMkLst>
          <pc:docMk/>
          <pc:sldMk cId="298702563" sldId="285"/>
        </pc:sldMkLst>
        <pc:spChg chg="mod">
          <ac:chgData name="Khondamir Abdukhoshimov" userId="289750b5938e610d" providerId="Windows Live" clId="Web-{5BBAA1A4-1978-437D-A93A-877739CD26A5}" dt="2022-04-18T06:56:41.639" v="162" actId="20577"/>
          <ac:spMkLst>
            <pc:docMk/>
            <pc:sldMk cId="298702563" sldId="285"/>
            <ac:spMk id="2" creationId="{855DA763-AF97-4BAD-AA28-DBBAC80D2D0F}"/>
          </ac:spMkLst>
        </pc:spChg>
      </pc:sldChg>
      <pc:sldChg chg="modSp">
        <pc:chgData name="Khondamir Abdukhoshimov" userId="289750b5938e610d" providerId="Windows Live" clId="Web-{5BBAA1A4-1978-437D-A93A-877739CD26A5}" dt="2022-04-18T06:57:18.921" v="174" actId="20577"/>
        <pc:sldMkLst>
          <pc:docMk/>
          <pc:sldMk cId="1484187605" sldId="311"/>
        </pc:sldMkLst>
        <pc:spChg chg="mod">
          <ac:chgData name="Khondamir Abdukhoshimov" userId="289750b5938e610d" providerId="Windows Live" clId="Web-{5BBAA1A4-1978-437D-A93A-877739CD26A5}" dt="2022-04-18T06:57:18.921" v="174" actId="20577"/>
          <ac:spMkLst>
            <pc:docMk/>
            <pc:sldMk cId="1484187605" sldId="311"/>
            <ac:spMk id="5" creationId="{FE9A847F-3855-40B1-B7ED-F5D22006FBA0}"/>
          </ac:spMkLst>
        </pc:spChg>
      </pc:sldChg>
      <pc:sldChg chg="addSp delSp modSp">
        <pc:chgData name="Khondamir Abdukhoshimov" userId="289750b5938e610d" providerId="Windows Live" clId="Web-{5BBAA1A4-1978-437D-A93A-877739CD26A5}" dt="2022-04-18T07:16:06.285" v="181"/>
        <pc:sldMkLst>
          <pc:docMk/>
          <pc:sldMk cId="2778108142" sldId="312"/>
        </pc:sldMkLst>
        <pc:spChg chg="add del">
          <ac:chgData name="Khondamir Abdukhoshimov" userId="289750b5938e610d" providerId="Windows Live" clId="Web-{5BBAA1A4-1978-437D-A93A-877739CD26A5}" dt="2022-04-18T07:16:03.707" v="178"/>
          <ac:spMkLst>
            <pc:docMk/>
            <pc:sldMk cId="2778108142" sldId="312"/>
            <ac:spMk id="7" creationId="{B670DBD5-770C-4383-9F54-5B86E86BD5BB}"/>
          </ac:spMkLst>
        </pc:spChg>
        <pc:spChg chg="add del">
          <ac:chgData name="Khondamir Abdukhoshimov" userId="289750b5938e610d" providerId="Windows Live" clId="Web-{5BBAA1A4-1978-437D-A93A-877739CD26A5}" dt="2022-04-18T07:16:06.285" v="180"/>
          <ac:spMkLst>
            <pc:docMk/>
            <pc:sldMk cId="2778108142" sldId="312"/>
            <ac:spMk id="9" creationId="{42A4FC2C-047E-45A5-965D-8E1E3BF09BC6}"/>
          </ac:spMkLst>
        </pc:spChg>
        <pc:picChg chg="add mod">
          <ac:chgData name="Khondamir Abdukhoshimov" userId="289750b5938e610d" providerId="Windows Live" clId="Web-{5BBAA1A4-1978-437D-A93A-877739CD26A5}" dt="2022-04-18T07:16:06.285" v="181"/>
          <ac:picMkLst>
            <pc:docMk/>
            <pc:sldMk cId="2778108142" sldId="312"/>
            <ac:picMk id="2" creationId="{F608D5E6-BAF2-60A6-1EDF-1247584523DB}"/>
          </ac:picMkLst>
        </pc:picChg>
        <pc:picChg chg="del">
          <ac:chgData name="Khondamir Abdukhoshimov" userId="289750b5938e610d" providerId="Windows Live" clId="Web-{5BBAA1A4-1978-437D-A93A-877739CD26A5}" dt="2022-04-18T07:15:43.800" v="175"/>
          <ac:picMkLst>
            <pc:docMk/>
            <pc:sldMk cId="2778108142" sldId="312"/>
            <ac:picMk id="3" creationId="{1156AF2C-C899-4754-B39D-C88AE8AF6001}"/>
          </ac:picMkLst>
        </pc:picChg>
      </pc:sldChg>
      <pc:sldChg chg="addSp delSp modSp add replId">
        <pc:chgData name="Khondamir Abdukhoshimov" userId="289750b5938e610d" providerId="Windows Live" clId="Web-{5BBAA1A4-1978-437D-A93A-877739CD26A5}" dt="2022-04-18T07:19:20.945" v="186"/>
        <pc:sldMkLst>
          <pc:docMk/>
          <pc:sldMk cId="1628154053" sldId="313"/>
        </pc:sldMkLst>
        <pc:picChg chg="del">
          <ac:chgData name="Khondamir Abdukhoshimov" userId="289750b5938e610d" providerId="Windows Live" clId="Web-{5BBAA1A4-1978-437D-A93A-877739CD26A5}" dt="2022-04-18T07:17:37.646" v="183"/>
          <ac:picMkLst>
            <pc:docMk/>
            <pc:sldMk cId="1628154053" sldId="313"/>
            <ac:picMk id="2" creationId="{F608D5E6-BAF2-60A6-1EDF-1247584523DB}"/>
          </ac:picMkLst>
        </pc:picChg>
        <pc:picChg chg="add del mod">
          <ac:chgData name="Khondamir Abdukhoshimov" userId="289750b5938e610d" providerId="Windows Live" clId="Web-{5BBAA1A4-1978-437D-A93A-877739CD26A5}" dt="2022-04-18T07:19:20.945" v="186"/>
          <ac:picMkLst>
            <pc:docMk/>
            <pc:sldMk cId="1628154053" sldId="313"/>
            <ac:picMk id="3" creationId="{3C67F8A5-1BBD-AC41-7ABB-CAB29DB41BDB}"/>
          </ac:picMkLst>
        </pc:picChg>
      </pc:sldChg>
      <pc:sldChg chg="del">
        <pc:chgData name="Khondamir Abdukhoshimov" userId="289750b5938e610d" providerId="Windows Live" clId="Web-{5BBAA1A4-1978-437D-A93A-877739CD26A5}" dt="2022-04-18T06:57:12.858" v="169"/>
        <pc:sldMkLst>
          <pc:docMk/>
          <pc:sldMk cId="1981586452" sldId="313"/>
        </pc:sldMkLst>
      </pc:sldChg>
      <pc:sldChg chg="del">
        <pc:chgData name="Khondamir Abdukhoshimov" userId="289750b5938e610d" providerId="Windows Live" clId="Web-{5BBAA1A4-1978-437D-A93A-877739CD26A5}" dt="2022-04-18T06:57:12.858" v="168"/>
        <pc:sldMkLst>
          <pc:docMk/>
          <pc:sldMk cId="4057424998" sldId="314"/>
        </pc:sldMkLst>
      </pc:sldChg>
      <pc:sldChg chg="del">
        <pc:chgData name="Khondamir Abdukhoshimov" userId="289750b5938e610d" providerId="Windows Live" clId="Web-{5BBAA1A4-1978-437D-A93A-877739CD26A5}" dt="2022-04-18T06:57:12.858" v="167"/>
        <pc:sldMkLst>
          <pc:docMk/>
          <pc:sldMk cId="1926465655" sldId="315"/>
        </pc:sldMkLst>
      </pc:sldChg>
      <pc:sldChg chg="del">
        <pc:chgData name="Khondamir Abdukhoshimov" userId="289750b5938e610d" providerId="Windows Live" clId="Web-{5BBAA1A4-1978-437D-A93A-877739CD26A5}" dt="2022-04-18T06:57:12.858" v="166"/>
        <pc:sldMkLst>
          <pc:docMk/>
          <pc:sldMk cId="404187340" sldId="316"/>
        </pc:sldMkLst>
      </pc:sldChg>
      <pc:sldChg chg="del">
        <pc:chgData name="Khondamir Abdukhoshimov" userId="289750b5938e610d" providerId="Windows Live" clId="Web-{5BBAA1A4-1978-437D-A93A-877739CD26A5}" dt="2022-04-18T06:57:12.858" v="165"/>
        <pc:sldMkLst>
          <pc:docMk/>
          <pc:sldMk cId="851159337" sldId="317"/>
        </pc:sldMkLst>
      </pc:sldChg>
      <pc:sldChg chg="del">
        <pc:chgData name="Khondamir Abdukhoshimov" userId="289750b5938e610d" providerId="Windows Live" clId="Web-{5BBAA1A4-1978-437D-A93A-877739CD26A5}" dt="2022-04-18T06:57:12.858" v="164"/>
        <pc:sldMkLst>
          <pc:docMk/>
          <pc:sldMk cId="2237135135" sldId="318"/>
        </pc:sldMkLst>
      </pc:sldChg>
      <pc:sldChg chg="del">
        <pc:chgData name="Khondamir Abdukhoshimov" userId="289750b5938e610d" providerId="Windows Live" clId="Web-{5BBAA1A4-1978-437D-A93A-877739CD26A5}" dt="2022-04-18T06:57:12.858" v="163"/>
        <pc:sldMkLst>
          <pc:docMk/>
          <pc:sldMk cId="2780899210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052656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4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0216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513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2907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15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17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165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33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922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067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010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74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120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4039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Shape 3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8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655C-30FD-4E4E-AA70-63AD0EB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865D5-7064-4E79-B695-520A88C2D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200AA-011C-4173-9960-57F68A50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51269-E964-44B1-A924-3F70B2DF6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4F554-E0A1-4B67-A03E-7AD276B8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6147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1BA0-FF5C-4C66-AEFF-2A4F8D2A2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E5C44-45D1-4B55-BFC8-40C130C995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4A39-D545-444E-A342-93FD1FC4A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CFF4-F8D7-43FD-9864-44D6AC03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AEBD-A03B-4069-AA4D-91AA53CF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6974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A5631D-D120-49A9-8001-8B6487A06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817B-A618-4B30-BF53-ECC1DF219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25EDE-9DA5-458D-BBB1-5A2ED102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5F96A-D14E-4CCA-A5EF-6D328AF8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A35-3212-4C20-A37B-335DA3B4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1093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7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72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3"/>
          </p:nvPr>
        </p:nvSpPr>
        <p:spPr>
          <a:xfrm>
            <a:off x="6309244" y="2380900"/>
            <a:ext cx="2176800" cy="2544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46AF-696E-42C2-AF03-F9C41508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659F7-3D45-486F-9C57-7507C0FE6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6BC4-AFFB-41A9-B1FC-9BE94DA1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0D69-5F17-4E46-8296-2A5B4D7CB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F2E1F-6ED8-4401-BD5D-4BBEAE893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158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D744-8DA3-461D-B151-CC08DBE0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B98C8-99B2-4041-BA44-3AECBBB0A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D12F5-F6D2-4F43-8453-6AF8822A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2C878-35B7-4D4C-A5F9-ACED8AC0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15975-4AA1-4BA1-9C88-71E6DAFA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5309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5266-9D61-46ED-8545-2A6503CB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20676-5842-4873-AC8D-0810DF8A5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9D2FF-4F61-4F5C-90BF-04E27A5C4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1DA2F-A45F-4D9D-9F64-359206C3D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673E-A0D8-4367-A172-2C56802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50E32-E14D-4B91-82B1-ECA770703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7603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DD4-3822-4D89-A224-EA37C91D1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56AB-A1C7-4AFF-B578-779F993B0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02C95-5042-4DE8-9017-1525428A0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83CD1-681B-4CCF-9025-C2E974C6E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2E57C-2FD4-4D5A-8315-812C58A95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9CACD-8CA3-4120-BF24-D587B9A5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BA68-2D43-4286-9165-5133E8CE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C59EF-C4E2-4057-B6F9-C9691A47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1312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5D3C-8F45-4B27-B4DD-DCDDCA85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2B8D4-B637-444D-A595-7582F4CE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947449-C70C-4A73-BA50-AC10FD52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7790B-0E6C-4514-85A8-16520AA6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2873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FE8B6E-B17F-42E5-A7E8-78113AA7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BAA4B-671B-4DCE-8B47-185D4B65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4CFE-6EDD-4424-A87D-716A0C8E9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3392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B351-F0E3-432F-8758-ED5FC4BC7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8099A-F78A-4104-8374-C4B69BE5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3DCC9-11A3-4970-B341-CBB0FA2E2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3B0E8-BD65-469D-AC80-65D42F52E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4F73A-EE4C-4975-AD56-78D014B1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02DAA-593E-4348-A6A2-E5404F3C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36142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5F6E-22B1-41AD-AC87-2E8DE2C7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F32BD-9304-4B76-A2FF-7BB12197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21330-E6D5-4391-99E4-FE6334C33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64143-43A6-44D0-93AE-98E1A0D7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47162-99A8-4B16-9922-327A395C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4C407-5D84-4184-B46B-010F89B2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55600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68E0C-E57E-437E-B9D9-1D602293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1818B-187B-4E15-AD11-2B08D7A96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18074-1096-49E6-891E-79E96B7344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E2D55-196F-413E-A43A-BD83C978613E}" type="datetimeFigureOut">
              <a:rPr lang="ru-RU" smtClean="0"/>
              <a:t>18.04.2022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6DF9-C100-4986-AB6D-66DE6E88B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72CE4-D7E2-4A58-B589-677823A92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A1559-7423-4E9D-8CA1-E451E0CB0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07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5DA763-AF97-4BAD-AA28-DBBAC80D2D0F}"/>
              </a:ext>
            </a:extLst>
          </p:cNvPr>
          <p:cNvSpPr txBox="1"/>
          <p:nvPr/>
        </p:nvSpPr>
        <p:spPr>
          <a:xfrm>
            <a:off x="1389322" y="1602254"/>
            <a:ext cx="538716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Thread</a:t>
            </a:r>
            <a:endParaRPr lang="ru-RU" sz="4400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6000" b="1" dirty="0">
                <a:solidFill>
                  <a:schemeClr val="accent4">
                    <a:lumMod val="75000"/>
                  </a:schemeClr>
                </a:solidFill>
              </a:rPr>
              <a:t>Multi-</a:t>
            </a:r>
            <a:r>
              <a:rPr lang="en-US" sz="6000" b="1" dirty="0">
                <a:solidFill>
                  <a:schemeClr val="bg1"/>
                </a:solidFill>
              </a:rPr>
              <a:t>threading</a:t>
            </a:r>
            <a:endParaRPr lang="ru-RU" sz="4400" b="1" dirty="0" err="1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702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159BE6E-C425-45E3-9EA6-BED9D82B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5" y="1247775"/>
            <a:ext cx="6305550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85397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4AE1290-E776-4C8E-BFC2-BE4E0E4C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51035" y="482599"/>
            <a:ext cx="424192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68147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7CDA8943-B238-46A7-997D-FC1A4B720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776" y="482599"/>
            <a:ext cx="4566447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00825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3CB3978-BDAB-4F03-A3BA-FE016261E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8776" y="482599"/>
            <a:ext cx="4566447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2934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9093BD2-0CEA-42A0-A897-5EB7A05D3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0"/>
            <a:ext cx="54387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3195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986016D-4F65-4152-8732-73155228F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11" y="0"/>
            <a:ext cx="711977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82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A847F-3855-40B1-B7ED-F5D22006FBA0}"/>
              </a:ext>
            </a:extLst>
          </p:cNvPr>
          <p:cNvSpPr txBox="1"/>
          <p:nvPr/>
        </p:nvSpPr>
        <p:spPr>
          <a:xfrm>
            <a:off x="1799425" y="1555286"/>
            <a:ext cx="5201819" cy="22447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Thread </a:t>
            </a:r>
            <a:r>
              <a:rPr lang="en-US" sz="6600" b="1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nima</a:t>
            </a:r>
            <a:r>
              <a:rPr lang="en-US" sz="6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86394"/>
            <a:ext cx="8954691" cy="497071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1412730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3800067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18760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D328169-D727-47D9-9AE9-809A8871F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347788"/>
            <a:ext cx="5715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10814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600BEF5-1511-4ACB-AA8A-B15348B51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881063"/>
            <a:ext cx="3190875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20184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A picture containing calendar&#10;&#10;Description automatically generated">
            <a:extLst>
              <a:ext uri="{FF2B5EF4-FFF2-40B4-BE49-F238E27FC236}">
                <a16:creationId xmlns:a16="http://schemas.microsoft.com/office/drawing/2014/main" id="{F608D5E6-BAF2-60A6-1EDF-124758452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092" y="482599"/>
            <a:ext cx="4409815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125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C6A1B86-0EBB-4F27-A5BD-97147F28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0"/>
            <a:ext cx="5524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5405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2ACA9F-4311-476F-9BA1-1192111F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82" y="-144780"/>
            <a:ext cx="829643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675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D9C02DA-F9FB-4C59-B591-1032F98BF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00" y="0"/>
            <a:ext cx="66853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79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F30E69-68FD-47BF-9A61-5A2E9F84F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756" y="1565823"/>
            <a:ext cx="7704488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9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9357</TotalTime>
  <Words>5</Words>
  <Application>Microsoft Office PowerPoint</Application>
  <PresentationFormat>On-screen Show (16:9)</PresentationFormat>
  <Paragraphs>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Khondamir Abdukhoshimov</cp:lastModifiedBy>
  <cp:revision>232</cp:revision>
  <dcterms:modified xsi:type="dcterms:W3CDTF">2022-04-18T18:00:47Z</dcterms:modified>
</cp:coreProperties>
</file>