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85" r:id="rId2"/>
    <p:sldId id="297" r:id="rId3"/>
    <p:sldId id="300" r:id="rId4"/>
    <p:sldId id="302" r:id="rId5"/>
    <p:sldId id="303" r:id="rId6"/>
    <p:sldId id="301" r:id="rId7"/>
    <p:sldId id="30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7" y="4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0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3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62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232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91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24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389322" y="1602254"/>
            <a:ext cx="5387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Exception </a:t>
            </a:r>
            <a:r>
              <a:rPr lang="en-US" sz="6000" b="1" dirty="0">
                <a:solidFill>
                  <a:schemeClr val="bg1"/>
                </a:solidFill>
              </a:rPr>
              <a:t>handling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512065"/>
            <a:ext cx="4119369" cy="4119370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4076958"/>
            <a:ext cx="326571" cy="326571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2675542"/>
            <a:ext cx="1733855" cy="1727987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hape 336">
            <a:extLst>
              <a:ext uri="{FF2B5EF4-FFF2-40B4-BE49-F238E27FC236}">
                <a16:creationId xmlns:a16="http://schemas.microsoft.com/office/drawing/2014/main" id="{E892DD17-95E4-405C-BC9E-0AB03584057C}"/>
              </a:ext>
            </a:extLst>
          </p:cNvPr>
          <p:cNvSpPr txBox="1"/>
          <p:nvPr/>
        </p:nvSpPr>
        <p:spPr>
          <a:xfrm>
            <a:off x="5233737" y="1073281"/>
            <a:ext cx="3041924" cy="2996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Exception </a:t>
            </a:r>
            <a:r>
              <a:rPr lang="en-US" sz="4400" b="1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nima</a:t>
            </a: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?</a:t>
            </a:r>
          </a:p>
        </p:txBody>
      </p:sp>
      <p:sp>
        <p:nvSpPr>
          <p:cNvPr id="4" name="Shape 336">
            <a:extLst>
              <a:ext uri="{FF2B5EF4-FFF2-40B4-BE49-F238E27FC236}">
                <a16:creationId xmlns:a16="http://schemas.microsoft.com/office/drawing/2014/main" id="{F093BD6C-55CD-45A6-97B9-63B746BC2FCF}"/>
              </a:ext>
            </a:extLst>
          </p:cNvPr>
          <p:cNvSpPr txBox="1"/>
          <p:nvPr/>
        </p:nvSpPr>
        <p:spPr>
          <a:xfrm>
            <a:off x="708567" y="1801596"/>
            <a:ext cx="3447725" cy="174789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Exception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– but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dasturda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kutilmagan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inputlar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natijasida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runtime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vaqtida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sodir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bo’ladigan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istisno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1011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8C369C62-B521-42B4-B119-AA4FD087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228" y="1691207"/>
            <a:ext cx="1761085" cy="1761085"/>
          </a:xfrm>
          <a:prstGeom prst="rect">
            <a:avLst/>
          </a:prstGeom>
        </p:spPr>
      </p:pic>
      <p:pic>
        <p:nvPicPr>
          <p:cNvPr id="5" name="Graphic 4" descr="Money with solid fill">
            <a:extLst>
              <a:ext uri="{FF2B5EF4-FFF2-40B4-BE49-F238E27FC236}">
                <a16:creationId xmlns:a16="http://schemas.microsoft.com/office/drawing/2014/main" id="{C0D6EA90-5FA1-47D7-A736-1EA059994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1692" y="1234007"/>
            <a:ext cx="914400" cy="914400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76C5FC37-15FA-48A6-B1F8-35103AE8A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3689" y="1691207"/>
            <a:ext cx="1761085" cy="176108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F5CE4D-3467-4963-840A-B2038FE150A7}"/>
              </a:ext>
            </a:extLst>
          </p:cNvPr>
          <p:cNvSpPr/>
          <p:nvPr/>
        </p:nvSpPr>
        <p:spPr>
          <a:xfrm>
            <a:off x="2971800" y="2291862"/>
            <a:ext cx="3294185" cy="410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0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D367688-BE72-429E-A101-04D8E0BF1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026"/>
            <a:ext cx="9144000" cy="4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773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4BEF5A-9418-4133-A50E-DD2F309CD3BE}"/>
              </a:ext>
            </a:extLst>
          </p:cNvPr>
          <p:cNvSpPr txBox="1"/>
          <p:nvPr/>
        </p:nvSpPr>
        <p:spPr>
          <a:xfrm>
            <a:off x="790692" y="1508318"/>
            <a:ext cx="7981096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Obyektlar</a:t>
            </a:r>
            <a:r>
              <a:rPr lang="en-US" dirty="0"/>
              <a:t> </a:t>
            </a:r>
            <a:r>
              <a:rPr lang="en-US" b="1" dirty="0"/>
              <a:t>null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kelishligi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 err="1"/>
              <a:t>O’tkazilinishi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summa 0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manfiy</a:t>
            </a:r>
            <a:r>
              <a:rPr lang="en-US" dirty="0"/>
              <a:t> </a:t>
            </a:r>
            <a:r>
              <a:rPr lang="en-US" dirty="0" err="1"/>
              <a:t>bo’lishligi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Kartalardan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bloklangan</a:t>
            </a:r>
            <a:r>
              <a:rPr lang="en-US" dirty="0"/>
              <a:t> </a:t>
            </a:r>
            <a:r>
              <a:rPr lang="en-US" dirty="0" err="1"/>
              <a:t>bo’lishligi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Agarda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qilayotgan</a:t>
            </a:r>
            <a:r>
              <a:rPr lang="en-US" dirty="0"/>
              <a:t> account </a:t>
            </a:r>
            <a:r>
              <a:rPr lang="en-US" dirty="0" err="1"/>
              <a:t>balansiga</a:t>
            </a:r>
            <a:r>
              <a:rPr lang="en-US" dirty="0"/>
              <a:t> </a:t>
            </a:r>
            <a:r>
              <a:rPr lang="en-US" dirty="0" err="1"/>
              <a:t>berilgan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qo’shiladigan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,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balans</a:t>
            </a:r>
            <a:r>
              <a:rPr lang="en-US" dirty="0"/>
              <a:t> </a:t>
            </a:r>
            <a:r>
              <a:rPr lang="en-US" dirty="0" err="1"/>
              <a:t>toifasi</a:t>
            </a:r>
            <a:r>
              <a:rPr lang="en-US" dirty="0"/>
              <a:t> </a:t>
            </a:r>
            <a:r>
              <a:rPr lang="en-US" dirty="0" err="1"/>
              <a:t>chegarasidan</a:t>
            </a:r>
            <a:r>
              <a:rPr lang="en-US" dirty="0"/>
              <a:t> </a:t>
            </a:r>
            <a:r>
              <a:rPr lang="en-US" dirty="0" err="1"/>
              <a:t>ortib</a:t>
            </a:r>
            <a:r>
              <a:rPr lang="en-US" dirty="0"/>
              <a:t> </a:t>
            </a:r>
            <a:r>
              <a:rPr lang="en-US" dirty="0" err="1"/>
              <a:t>ketishligi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6731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A7FB994-7F2A-4F45-B619-22DFB9EE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47" y="0"/>
            <a:ext cx="84599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110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DB559E0-3D68-405D-A2F7-FDB1B86C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89" y="0"/>
            <a:ext cx="64934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248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8504</TotalTime>
  <Words>60</Words>
  <Application>Microsoft Office PowerPoint</Application>
  <PresentationFormat>On-screen Show (16:9)</PresentationFormat>
  <Paragraphs>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195</cp:revision>
  <dcterms:modified xsi:type="dcterms:W3CDTF">2022-02-22T04:39:21Z</dcterms:modified>
</cp:coreProperties>
</file>