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85" r:id="rId2"/>
    <p:sldId id="324" r:id="rId3"/>
    <p:sldId id="325" r:id="rId4"/>
    <p:sldId id="326" r:id="rId5"/>
    <p:sldId id="32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AA1A4-1978-437D-A93A-877739CD26A5}" v="271" dt="2022-04-18T07:19:20.961"/>
  </p1510:revLst>
</p1510:revInfo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BBAA1A4-1978-437D-A93A-877739CD26A5}"/>
    <pc:docChg chg="modSld">
      <pc:chgData name="" userId="" providerId="" clId="Web-{5BBAA1A4-1978-437D-A93A-877739CD26A5}" dt="2022-04-18T06:55:11.527" v="1" actId="20577"/>
      <pc:docMkLst>
        <pc:docMk/>
      </pc:docMkLst>
      <pc:sldChg chg="modSp">
        <pc:chgData name="" userId="" providerId="" clId="Web-{5BBAA1A4-1978-437D-A93A-877739CD26A5}" dt="2022-04-18T06:55:11.527" v="1" actId="20577"/>
        <pc:sldMkLst>
          <pc:docMk/>
          <pc:sldMk cId="298702563" sldId="285"/>
        </pc:sldMkLst>
        <pc:spChg chg="mod">
          <ac:chgData name="" userId="" providerId="" clId="Web-{5BBAA1A4-1978-437D-A93A-877739CD26A5}" dt="2022-04-18T06:55:11.527" v="1" actId="20577"/>
          <ac:spMkLst>
            <pc:docMk/>
            <pc:sldMk cId="298702563" sldId="285"/>
            <ac:spMk id="2" creationId="{855DA763-AF97-4BAD-AA28-DBBAC80D2D0F}"/>
          </ac:spMkLst>
        </pc:spChg>
      </pc:sldChg>
    </pc:docChg>
  </pc:docChgLst>
  <pc:docChgLst>
    <pc:chgData name="Khondamir Abdukhoshimov" userId="289750b5938e610d" providerId="Windows Live" clId="Web-{5BBAA1A4-1978-437D-A93A-877739CD26A5}"/>
    <pc:docChg chg="addSld delSld modSld">
      <pc:chgData name="Khondamir Abdukhoshimov" userId="289750b5938e610d" providerId="Windows Live" clId="Web-{5BBAA1A4-1978-437D-A93A-877739CD26A5}" dt="2022-04-18T07:19:20.945" v="186"/>
      <pc:docMkLst>
        <pc:docMk/>
      </pc:docMkLst>
      <pc:sldChg chg="modSp">
        <pc:chgData name="Khondamir Abdukhoshimov" userId="289750b5938e610d" providerId="Windows Live" clId="Web-{5BBAA1A4-1978-437D-A93A-877739CD26A5}" dt="2022-04-18T06:56:41.639" v="162" actId="20577"/>
        <pc:sldMkLst>
          <pc:docMk/>
          <pc:sldMk cId="298702563" sldId="285"/>
        </pc:sldMkLst>
        <pc:spChg chg="mod">
          <ac:chgData name="Khondamir Abdukhoshimov" userId="289750b5938e610d" providerId="Windows Live" clId="Web-{5BBAA1A4-1978-437D-A93A-877739CD26A5}" dt="2022-04-18T06:56:41.639" v="162" actId="20577"/>
          <ac:spMkLst>
            <pc:docMk/>
            <pc:sldMk cId="298702563" sldId="285"/>
            <ac:spMk id="2" creationId="{855DA763-AF97-4BAD-AA28-DBBAC80D2D0F}"/>
          </ac:spMkLst>
        </pc:spChg>
      </pc:sldChg>
      <pc:sldChg chg="modSp">
        <pc:chgData name="Khondamir Abdukhoshimov" userId="289750b5938e610d" providerId="Windows Live" clId="Web-{5BBAA1A4-1978-437D-A93A-877739CD26A5}" dt="2022-04-18T06:57:18.921" v="174" actId="20577"/>
        <pc:sldMkLst>
          <pc:docMk/>
          <pc:sldMk cId="1484187605" sldId="311"/>
        </pc:sldMkLst>
        <pc:spChg chg="mod">
          <ac:chgData name="Khondamir Abdukhoshimov" userId="289750b5938e610d" providerId="Windows Live" clId="Web-{5BBAA1A4-1978-437D-A93A-877739CD26A5}" dt="2022-04-18T06:57:18.921" v="174" actId="20577"/>
          <ac:spMkLst>
            <pc:docMk/>
            <pc:sldMk cId="1484187605" sldId="311"/>
            <ac:spMk id="5" creationId="{FE9A847F-3855-40B1-B7ED-F5D22006FBA0}"/>
          </ac:spMkLst>
        </pc:spChg>
      </pc:sldChg>
      <pc:sldChg chg="addSp delSp modSp">
        <pc:chgData name="Khondamir Abdukhoshimov" userId="289750b5938e610d" providerId="Windows Live" clId="Web-{5BBAA1A4-1978-437D-A93A-877739CD26A5}" dt="2022-04-18T07:16:06.285" v="181"/>
        <pc:sldMkLst>
          <pc:docMk/>
          <pc:sldMk cId="2778108142" sldId="312"/>
        </pc:sldMkLst>
        <pc:spChg chg="add del">
          <ac:chgData name="Khondamir Abdukhoshimov" userId="289750b5938e610d" providerId="Windows Live" clId="Web-{5BBAA1A4-1978-437D-A93A-877739CD26A5}" dt="2022-04-18T07:16:03.707" v="178"/>
          <ac:spMkLst>
            <pc:docMk/>
            <pc:sldMk cId="2778108142" sldId="312"/>
            <ac:spMk id="7" creationId="{B670DBD5-770C-4383-9F54-5B86E86BD5BB}"/>
          </ac:spMkLst>
        </pc:spChg>
        <pc:spChg chg="add del">
          <ac:chgData name="Khondamir Abdukhoshimov" userId="289750b5938e610d" providerId="Windows Live" clId="Web-{5BBAA1A4-1978-437D-A93A-877739CD26A5}" dt="2022-04-18T07:16:06.285" v="180"/>
          <ac:spMkLst>
            <pc:docMk/>
            <pc:sldMk cId="2778108142" sldId="312"/>
            <ac:spMk id="9" creationId="{42A4FC2C-047E-45A5-965D-8E1E3BF09BC6}"/>
          </ac:spMkLst>
        </pc:spChg>
        <pc:picChg chg="add mod">
          <ac:chgData name="Khondamir Abdukhoshimov" userId="289750b5938e610d" providerId="Windows Live" clId="Web-{5BBAA1A4-1978-437D-A93A-877739CD26A5}" dt="2022-04-18T07:16:06.285" v="181"/>
          <ac:picMkLst>
            <pc:docMk/>
            <pc:sldMk cId="2778108142" sldId="312"/>
            <ac:picMk id="2" creationId="{F608D5E6-BAF2-60A6-1EDF-1247584523DB}"/>
          </ac:picMkLst>
        </pc:picChg>
        <pc:picChg chg="del">
          <ac:chgData name="Khondamir Abdukhoshimov" userId="289750b5938e610d" providerId="Windows Live" clId="Web-{5BBAA1A4-1978-437D-A93A-877739CD26A5}" dt="2022-04-18T07:15:43.800" v="175"/>
          <ac:picMkLst>
            <pc:docMk/>
            <pc:sldMk cId="2778108142" sldId="312"/>
            <ac:picMk id="3" creationId="{1156AF2C-C899-4754-B39D-C88AE8AF6001}"/>
          </ac:picMkLst>
        </pc:picChg>
      </pc:sldChg>
      <pc:sldChg chg="addSp delSp modSp add replId">
        <pc:chgData name="Khondamir Abdukhoshimov" userId="289750b5938e610d" providerId="Windows Live" clId="Web-{5BBAA1A4-1978-437D-A93A-877739CD26A5}" dt="2022-04-18T07:19:20.945" v="186"/>
        <pc:sldMkLst>
          <pc:docMk/>
          <pc:sldMk cId="1628154053" sldId="313"/>
        </pc:sldMkLst>
        <pc:picChg chg="del">
          <ac:chgData name="Khondamir Abdukhoshimov" userId="289750b5938e610d" providerId="Windows Live" clId="Web-{5BBAA1A4-1978-437D-A93A-877739CD26A5}" dt="2022-04-18T07:17:37.646" v="183"/>
          <ac:picMkLst>
            <pc:docMk/>
            <pc:sldMk cId="1628154053" sldId="313"/>
            <ac:picMk id="2" creationId="{F608D5E6-BAF2-60A6-1EDF-1247584523DB}"/>
          </ac:picMkLst>
        </pc:picChg>
        <pc:picChg chg="add del mod">
          <ac:chgData name="Khondamir Abdukhoshimov" userId="289750b5938e610d" providerId="Windows Live" clId="Web-{5BBAA1A4-1978-437D-A93A-877739CD26A5}" dt="2022-04-18T07:19:20.945" v="186"/>
          <ac:picMkLst>
            <pc:docMk/>
            <pc:sldMk cId="1628154053" sldId="313"/>
            <ac:picMk id="3" creationId="{3C67F8A5-1BBD-AC41-7ABB-CAB29DB41BDB}"/>
          </ac:picMkLst>
        </pc:picChg>
      </pc:sldChg>
      <pc:sldChg chg="del">
        <pc:chgData name="Khondamir Abdukhoshimov" userId="289750b5938e610d" providerId="Windows Live" clId="Web-{5BBAA1A4-1978-437D-A93A-877739CD26A5}" dt="2022-04-18T06:57:12.858" v="169"/>
        <pc:sldMkLst>
          <pc:docMk/>
          <pc:sldMk cId="1981586452" sldId="313"/>
        </pc:sldMkLst>
      </pc:sldChg>
      <pc:sldChg chg="del">
        <pc:chgData name="Khondamir Abdukhoshimov" userId="289750b5938e610d" providerId="Windows Live" clId="Web-{5BBAA1A4-1978-437D-A93A-877739CD26A5}" dt="2022-04-18T06:57:12.858" v="168"/>
        <pc:sldMkLst>
          <pc:docMk/>
          <pc:sldMk cId="4057424998" sldId="314"/>
        </pc:sldMkLst>
      </pc:sldChg>
      <pc:sldChg chg="del">
        <pc:chgData name="Khondamir Abdukhoshimov" userId="289750b5938e610d" providerId="Windows Live" clId="Web-{5BBAA1A4-1978-437D-A93A-877739CD26A5}" dt="2022-04-18T06:57:12.858" v="167"/>
        <pc:sldMkLst>
          <pc:docMk/>
          <pc:sldMk cId="1926465655" sldId="315"/>
        </pc:sldMkLst>
      </pc:sldChg>
      <pc:sldChg chg="del">
        <pc:chgData name="Khondamir Abdukhoshimov" userId="289750b5938e610d" providerId="Windows Live" clId="Web-{5BBAA1A4-1978-437D-A93A-877739CD26A5}" dt="2022-04-18T06:57:12.858" v="166"/>
        <pc:sldMkLst>
          <pc:docMk/>
          <pc:sldMk cId="404187340" sldId="316"/>
        </pc:sldMkLst>
      </pc:sldChg>
      <pc:sldChg chg="del">
        <pc:chgData name="Khondamir Abdukhoshimov" userId="289750b5938e610d" providerId="Windows Live" clId="Web-{5BBAA1A4-1978-437D-A93A-877739CD26A5}" dt="2022-04-18T06:57:12.858" v="165"/>
        <pc:sldMkLst>
          <pc:docMk/>
          <pc:sldMk cId="851159337" sldId="317"/>
        </pc:sldMkLst>
      </pc:sldChg>
      <pc:sldChg chg="del">
        <pc:chgData name="Khondamir Abdukhoshimov" userId="289750b5938e610d" providerId="Windows Live" clId="Web-{5BBAA1A4-1978-437D-A93A-877739CD26A5}" dt="2022-04-18T06:57:12.858" v="164"/>
        <pc:sldMkLst>
          <pc:docMk/>
          <pc:sldMk cId="2237135135" sldId="318"/>
        </pc:sldMkLst>
      </pc:sldChg>
      <pc:sldChg chg="del">
        <pc:chgData name="Khondamir Abdukhoshimov" userId="289750b5938e610d" providerId="Windows Live" clId="Web-{5BBAA1A4-1978-437D-A93A-877739CD26A5}" dt="2022-04-18T06:57:12.858" v="163"/>
        <pc:sldMkLst>
          <pc:docMk/>
          <pc:sldMk cId="2780899210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16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38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42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47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Telegram Bot API </a:t>
            </a:r>
            <a:r>
              <a:rPr lang="en-US" sz="6000" b="1" dirty="0">
                <a:solidFill>
                  <a:schemeClr val="bg1"/>
                </a:solidFill>
              </a:rPr>
              <a:t>(1-qism)</a:t>
            </a:r>
            <a:endParaRPr lang="ru-RU" sz="4400" b="1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0" name="Picture 6" descr="Telegram Bots, The Best You Can Use and How To Find New Bots">
            <a:extLst>
              <a:ext uri="{FF2B5EF4-FFF2-40B4-BE49-F238E27FC236}">
                <a16:creationId xmlns:a16="http://schemas.microsoft.com/office/drawing/2014/main" id="{363AC068-7669-418F-98C1-641C47B78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 bwMode="auto">
          <a:xfrm>
            <a:off x="20" y="961"/>
            <a:ext cx="9143980" cy="514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382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1CFE95B-95C1-43E3-A0C8-2FEAE4D1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666"/>
            <a:ext cx="9144000" cy="36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9751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4FD8CF2-91C8-4C3A-A3D5-62195D5E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396047"/>
            <a:ext cx="8178799" cy="235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0350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C6081F87-1829-47F1-81E9-36BC9399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512817"/>
            <a:ext cx="8178799" cy="41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29434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9517</TotalTime>
  <Words>6</Words>
  <Application>Microsoft Office PowerPoint</Application>
  <PresentationFormat>On-screen Show (16:9)</PresentationFormat>
  <Paragraphs>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235</cp:revision>
  <dcterms:modified xsi:type="dcterms:W3CDTF">2022-04-21T06:12:08Z</dcterms:modified>
</cp:coreProperties>
</file>