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7"/>
  </p:notesMasterIdLst>
  <p:sldIdLst>
    <p:sldId id="285" r:id="rId2"/>
    <p:sldId id="311" r:id="rId3"/>
    <p:sldId id="313" r:id="rId4"/>
    <p:sldId id="312" r:id="rId5"/>
    <p:sldId id="314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7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4A898-46EA-4B9D-9766-E5DEA2A41F6B}">
  <a:tblStyle styleId="{BB34A898-46EA-4B9D-9766-E5DEA2A41F6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05265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443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0337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2504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3654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9787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655C-30FD-4E4E-AA70-63AD0EBF2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865D5-7064-4E79-B695-520A88C2D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200AA-011C-4173-9960-57F68A50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51269-E964-44B1-A924-3F70B2DF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4F554-E0A1-4B67-A03E-7AD276B8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8614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1BA0-FF5C-4C66-AEFF-2A4F8D2A2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E5C44-45D1-4B55-BFC8-40C130C99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84A39-D545-444E-A342-93FD1FC4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CFF4-F8D7-43FD-9864-44D6AC03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AEBD-A03B-4069-AA4D-91AA53CF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9747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5631D-D120-49A9-8001-8B6487A06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F817B-A618-4B30-BF53-ECC1DF219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25EDE-9DA5-458D-BBB1-5A2ED102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5F96A-D14E-4CCA-A5EF-6D328AF8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67A35-3212-4C20-A37B-335DA3B4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1093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572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46AF-696E-42C2-AF03-F9C41508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659F7-3D45-486F-9C57-7507C0FE6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76BC4-AFFB-41A9-B1FC-9BE94DA1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B0D69-5F17-4E46-8296-2A5B4D7CB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F2E1F-6ED8-4401-BD5D-4BBEAE89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158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D744-8DA3-461D-B151-CC08DBE0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B98C8-99B2-4041-BA44-3AECBBB0A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D12F5-F6D2-4F43-8453-6AF8822A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2C878-35B7-4D4C-A5F9-ACED8AC0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15975-4AA1-4BA1-9C88-71E6DAFA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53095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5266-9D61-46ED-8545-2A6503CB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20676-5842-4873-AC8D-0810DF8A5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9D2FF-4F61-4F5C-90BF-04E27A5C4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1DA2F-A45F-4D9D-9F64-359206C3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673E-A0D8-4367-A172-2C568020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50E32-E14D-4B91-82B1-ECA77070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7603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7DD4-3822-4D89-A224-EA37C91D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656AB-A1C7-4AFF-B578-779F993B0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02C95-5042-4DE8-9017-1525428A0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83CD1-681B-4CCF-9025-C2E974C6E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2E57C-2FD4-4D5A-8315-812C58A95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9CACD-8CA3-4120-BF24-D587B9A5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E8BA68-2D43-4286-9165-5133E8CE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C59EF-C4E2-4057-B6F9-C9691A47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1312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5D3C-8F45-4B27-B4DD-DCDDCA85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2B8D4-B637-444D-A595-7582F4CE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47449-C70C-4A73-BA50-AC10FD52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7790B-0E6C-4514-85A8-16520AA6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2873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FE8B6E-B17F-42E5-A7E8-78113AA7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BAA4B-671B-4DCE-8B47-185D4B65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84CFE-6EDD-4424-A87D-716A0C8E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33922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B351-F0E3-432F-8758-ED5FC4BC7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8099A-F78A-4104-8374-C4B69BE53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3DCC9-11A3-4970-B341-CBB0FA2E2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3B0E8-BD65-469D-AC80-65D42F52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4F73A-EE4C-4975-AD56-78D014B1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02DAA-593E-4348-A6A2-E5404F3C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3614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5F6E-22B1-41AD-AC87-2E8DE2C7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3F32BD-9304-4B76-A2FF-7BB12197B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21330-E6D5-4391-99E4-FE6334C33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64143-43A6-44D0-93AE-98E1A0D7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47162-99A8-4B16-9922-327A395C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4C407-5D84-4184-B46B-010F89B2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5560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68E0C-E57E-437E-B9D9-1D602293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1818B-187B-4E15-AD11-2B08D7A96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18074-1096-49E6-891E-79E96B734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E2D55-196F-413E-A43A-BD83C978613E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D6DF9-C100-4986-AB6D-66DE6E88B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72CE4-D7E2-4A58-B589-677823A92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07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5DA763-AF97-4BAD-AA28-DBBAC80D2D0F}"/>
              </a:ext>
            </a:extLst>
          </p:cNvPr>
          <p:cNvSpPr txBox="1"/>
          <p:nvPr/>
        </p:nvSpPr>
        <p:spPr>
          <a:xfrm>
            <a:off x="1389322" y="1602254"/>
            <a:ext cx="53871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>
                <a:solidFill>
                  <a:schemeClr val="accent4">
                    <a:lumMod val="75000"/>
                  </a:schemeClr>
                </a:solidFill>
              </a:rPr>
              <a:t>Fayllar</a:t>
            </a:r>
            <a:r>
              <a:rPr lang="en-US" sz="60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6000" b="1" dirty="0" err="1">
                <a:solidFill>
                  <a:schemeClr val="bg1"/>
                </a:solidFill>
              </a:rPr>
              <a:t>bilan</a:t>
            </a:r>
            <a:r>
              <a:rPr lang="en-US" sz="6000" b="1" dirty="0">
                <a:solidFill>
                  <a:schemeClr val="bg1"/>
                </a:solidFill>
              </a:rPr>
              <a:t> </a:t>
            </a:r>
            <a:r>
              <a:rPr lang="en-US" sz="6000" b="1" dirty="0" err="1">
                <a:solidFill>
                  <a:schemeClr val="bg1"/>
                </a:solidFill>
              </a:rPr>
              <a:t>ishlash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0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9A847F-3855-40B1-B7ED-F5D22006FBA0}"/>
              </a:ext>
            </a:extLst>
          </p:cNvPr>
          <p:cNvSpPr txBox="1"/>
          <p:nvPr/>
        </p:nvSpPr>
        <p:spPr>
          <a:xfrm>
            <a:off x="2136749" y="131783"/>
            <a:ext cx="4870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+mj-lt"/>
              </a:rPr>
              <a:t>Directory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va</a:t>
            </a:r>
            <a:r>
              <a:rPr lang="en-US" sz="3600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DirectoryInfo</a:t>
            </a:r>
            <a:endParaRPr lang="en-US" sz="3600" b="1" dirty="0">
              <a:latin typeface="+mj-lt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9C707F4-723C-456D-A9C6-694565BE4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56" y="318977"/>
            <a:ext cx="803168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876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9A847F-3855-40B1-B7ED-F5D22006FBA0}"/>
              </a:ext>
            </a:extLst>
          </p:cNvPr>
          <p:cNvSpPr txBox="1"/>
          <p:nvPr/>
        </p:nvSpPr>
        <p:spPr>
          <a:xfrm>
            <a:off x="3134533" y="117606"/>
            <a:ext cx="2775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+mj-lt"/>
              </a:rPr>
              <a:t>File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va</a:t>
            </a:r>
            <a:r>
              <a:rPr lang="en-US" sz="3600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FileInfo</a:t>
            </a:r>
            <a:endParaRPr lang="en-US" sz="3600" b="1" dirty="0">
              <a:latin typeface="+mj-lt"/>
            </a:endParaRPr>
          </a:p>
        </p:txBody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319FCF0-54BB-4B23-9EEF-8AE470737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746" y="290623"/>
            <a:ext cx="63505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1875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9A847F-3855-40B1-B7ED-F5D22006FBA0}"/>
              </a:ext>
            </a:extLst>
          </p:cNvPr>
          <p:cNvSpPr txBox="1"/>
          <p:nvPr/>
        </p:nvSpPr>
        <p:spPr>
          <a:xfrm>
            <a:off x="4072599" y="66392"/>
            <a:ext cx="998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+mj-lt"/>
              </a:rPr>
              <a:t>Path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271776C-E749-4FD5-941F-24D9B3C0F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07" y="157832"/>
            <a:ext cx="77843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4032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9A847F-3855-40B1-B7ED-F5D22006FBA0}"/>
              </a:ext>
            </a:extLst>
          </p:cNvPr>
          <p:cNvSpPr txBox="1"/>
          <p:nvPr/>
        </p:nvSpPr>
        <p:spPr>
          <a:xfrm>
            <a:off x="1544151" y="117606"/>
            <a:ext cx="6055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StreamWriter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va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StreamReader</a:t>
            </a:r>
            <a:r>
              <a:rPr lang="en-US" sz="3600" b="1" dirty="0">
                <a:latin typeface="+mj-lt"/>
              </a:rPr>
              <a:t> 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68B11B3-F378-40B5-B53D-DAA446816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16" y="340242"/>
            <a:ext cx="706816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9730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9170</TotalTime>
  <Words>14</Words>
  <Application>Microsoft Office PowerPoint</Application>
  <PresentationFormat>On-screen Show (16:9)</PresentationFormat>
  <Paragraphs>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Khondamir Abdukhoshimov</cp:lastModifiedBy>
  <cp:revision>202</cp:revision>
  <dcterms:modified xsi:type="dcterms:W3CDTF">2022-03-17T01:35:33Z</dcterms:modified>
</cp:coreProperties>
</file>