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85" r:id="rId2"/>
    <p:sldId id="324" r:id="rId3"/>
    <p:sldId id="325" r:id="rId4"/>
    <p:sldId id="326" r:id="rId5"/>
    <p:sldId id="32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AA1A4-1978-437D-A93A-877739CD26A5}" v="271" dt="2022-04-18T07:19:20.961"/>
  </p1510:revLst>
</p1510:revInfo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BBAA1A4-1978-437D-A93A-877739CD26A5}"/>
    <pc:docChg chg="modSld">
      <pc:chgData name="" userId="" providerId="" clId="Web-{5BBAA1A4-1978-437D-A93A-877739CD26A5}" dt="2022-04-18T06:55:11.527" v="1" actId="20577"/>
      <pc:docMkLst>
        <pc:docMk/>
      </pc:docMkLst>
      <pc:sldChg chg="modSp">
        <pc:chgData name="" userId="" providerId="" clId="Web-{5BBAA1A4-1978-437D-A93A-877739CD26A5}" dt="2022-04-18T06:55:11.527" v="1" actId="20577"/>
        <pc:sldMkLst>
          <pc:docMk/>
          <pc:sldMk cId="298702563" sldId="285"/>
        </pc:sldMkLst>
        <pc:spChg chg="mod">
          <ac:chgData name="" userId="" providerId="" clId="Web-{5BBAA1A4-1978-437D-A93A-877739CD26A5}" dt="2022-04-18T06:55:11.527" v="1" actId="20577"/>
          <ac:spMkLst>
            <pc:docMk/>
            <pc:sldMk cId="298702563" sldId="285"/>
            <ac:spMk id="2" creationId="{855DA763-AF97-4BAD-AA28-DBBAC80D2D0F}"/>
          </ac:spMkLst>
        </pc:spChg>
      </pc:sldChg>
    </pc:docChg>
  </pc:docChgLst>
  <pc:docChgLst>
    <pc:chgData name="Khondamir Abdukhoshimov" userId="289750b5938e610d" providerId="Windows Live" clId="Web-{5BBAA1A4-1978-437D-A93A-877739CD26A5}"/>
    <pc:docChg chg="addSld delSld modSld">
      <pc:chgData name="Khondamir Abdukhoshimov" userId="289750b5938e610d" providerId="Windows Live" clId="Web-{5BBAA1A4-1978-437D-A93A-877739CD26A5}" dt="2022-04-18T07:19:20.945" v="186"/>
      <pc:docMkLst>
        <pc:docMk/>
      </pc:docMkLst>
      <pc:sldChg chg="modSp">
        <pc:chgData name="Khondamir Abdukhoshimov" userId="289750b5938e610d" providerId="Windows Live" clId="Web-{5BBAA1A4-1978-437D-A93A-877739CD26A5}" dt="2022-04-18T06:56:41.639" v="162" actId="20577"/>
        <pc:sldMkLst>
          <pc:docMk/>
          <pc:sldMk cId="298702563" sldId="285"/>
        </pc:sldMkLst>
        <pc:spChg chg="mod">
          <ac:chgData name="Khondamir Abdukhoshimov" userId="289750b5938e610d" providerId="Windows Live" clId="Web-{5BBAA1A4-1978-437D-A93A-877739CD26A5}" dt="2022-04-18T06:56:41.639" v="162" actId="20577"/>
          <ac:spMkLst>
            <pc:docMk/>
            <pc:sldMk cId="298702563" sldId="285"/>
            <ac:spMk id="2" creationId="{855DA763-AF97-4BAD-AA28-DBBAC80D2D0F}"/>
          </ac:spMkLst>
        </pc:spChg>
      </pc:sldChg>
      <pc:sldChg chg="modSp">
        <pc:chgData name="Khondamir Abdukhoshimov" userId="289750b5938e610d" providerId="Windows Live" clId="Web-{5BBAA1A4-1978-437D-A93A-877739CD26A5}" dt="2022-04-18T06:57:18.921" v="174" actId="20577"/>
        <pc:sldMkLst>
          <pc:docMk/>
          <pc:sldMk cId="1484187605" sldId="311"/>
        </pc:sldMkLst>
        <pc:spChg chg="mod">
          <ac:chgData name="Khondamir Abdukhoshimov" userId="289750b5938e610d" providerId="Windows Live" clId="Web-{5BBAA1A4-1978-437D-A93A-877739CD26A5}" dt="2022-04-18T06:57:18.921" v="174" actId="20577"/>
          <ac:spMkLst>
            <pc:docMk/>
            <pc:sldMk cId="1484187605" sldId="311"/>
            <ac:spMk id="5" creationId="{FE9A847F-3855-40B1-B7ED-F5D22006FBA0}"/>
          </ac:spMkLst>
        </pc:spChg>
      </pc:sldChg>
      <pc:sldChg chg="addSp delSp modSp">
        <pc:chgData name="Khondamir Abdukhoshimov" userId="289750b5938e610d" providerId="Windows Live" clId="Web-{5BBAA1A4-1978-437D-A93A-877739CD26A5}" dt="2022-04-18T07:16:06.285" v="181"/>
        <pc:sldMkLst>
          <pc:docMk/>
          <pc:sldMk cId="2778108142" sldId="312"/>
        </pc:sldMkLst>
        <pc:spChg chg="add del">
          <ac:chgData name="Khondamir Abdukhoshimov" userId="289750b5938e610d" providerId="Windows Live" clId="Web-{5BBAA1A4-1978-437D-A93A-877739CD26A5}" dt="2022-04-18T07:16:03.707" v="178"/>
          <ac:spMkLst>
            <pc:docMk/>
            <pc:sldMk cId="2778108142" sldId="312"/>
            <ac:spMk id="7" creationId="{B670DBD5-770C-4383-9F54-5B86E86BD5BB}"/>
          </ac:spMkLst>
        </pc:spChg>
        <pc:spChg chg="add del">
          <ac:chgData name="Khondamir Abdukhoshimov" userId="289750b5938e610d" providerId="Windows Live" clId="Web-{5BBAA1A4-1978-437D-A93A-877739CD26A5}" dt="2022-04-18T07:16:06.285" v="180"/>
          <ac:spMkLst>
            <pc:docMk/>
            <pc:sldMk cId="2778108142" sldId="312"/>
            <ac:spMk id="9" creationId="{42A4FC2C-047E-45A5-965D-8E1E3BF09BC6}"/>
          </ac:spMkLst>
        </pc:spChg>
        <pc:picChg chg="add mod">
          <ac:chgData name="Khondamir Abdukhoshimov" userId="289750b5938e610d" providerId="Windows Live" clId="Web-{5BBAA1A4-1978-437D-A93A-877739CD26A5}" dt="2022-04-18T07:16:06.285" v="181"/>
          <ac:picMkLst>
            <pc:docMk/>
            <pc:sldMk cId="2778108142" sldId="312"/>
            <ac:picMk id="2" creationId="{F608D5E6-BAF2-60A6-1EDF-1247584523DB}"/>
          </ac:picMkLst>
        </pc:picChg>
        <pc:picChg chg="del">
          <ac:chgData name="Khondamir Abdukhoshimov" userId="289750b5938e610d" providerId="Windows Live" clId="Web-{5BBAA1A4-1978-437D-A93A-877739CD26A5}" dt="2022-04-18T07:15:43.800" v="175"/>
          <ac:picMkLst>
            <pc:docMk/>
            <pc:sldMk cId="2778108142" sldId="312"/>
            <ac:picMk id="3" creationId="{1156AF2C-C899-4754-B39D-C88AE8AF6001}"/>
          </ac:picMkLst>
        </pc:picChg>
      </pc:sldChg>
      <pc:sldChg chg="addSp delSp modSp add replId">
        <pc:chgData name="Khondamir Abdukhoshimov" userId="289750b5938e610d" providerId="Windows Live" clId="Web-{5BBAA1A4-1978-437D-A93A-877739CD26A5}" dt="2022-04-18T07:19:20.945" v="186"/>
        <pc:sldMkLst>
          <pc:docMk/>
          <pc:sldMk cId="1628154053" sldId="313"/>
        </pc:sldMkLst>
        <pc:picChg chg="del">
          <ac:chgData name="Khondamir Abdukhoshimov" userId="289750b5938e610d" providerId="Windows Live" clId="Web-{5BBAA1A4-1978-437D-A93A-877739CD26A5}" dt="2022-04-18T07:17:37.646" v="183"/>
          <ac:picMkLst>
            <pc:docMk/>
            <pc:sldMk cId="1628154053" sldId="313"/>
            <ac:picMk id="2" creationId="{F608D5E6-BAF2-60A6-1EDF-1247584523DB}"/>
          </ac:picMkLst>
        </pc:picChg>
        <pc:picChg chg="add del mod">
          <ac:chgData name="Khondamir Abdukhoshimov" userId="289750b5938e610d" providerId="Windows Live" clId="Web-{5BBAA1A4-1978-437D-A93A-877739CD26A5}" dt="2022-04-18T07:19:20.945" v="186"/>
          <ac:picMkLst>
            <pc:docMk/>
            <pc:sldMk cId="1628154053" sldId="313"/>
            <ac:picMk id="3" creationId="{3C67F8A5-1BBD-AC41-7ABB-CAB29DB41BDB}"/>
          </ac:picMkLst>
        </pc:picChg>
      </pc:sldChg>
      <pc:sldChg chg="del">
        <pc:chgData name="Khondamir Abdukhoshimov" userId="289750b5938e610d" providerId="Windows Live" clId="Web-{5BBAA1A4-1978-437D-A93A-877739CD26A5}" dt="2022-04-18T06:57:12.858" v="169"/>
        <pc:sldMkLst>
          <pc:docMk/>
          <pc:sldMk cId="1981586452" sldId="313"/>
        </pc:sldMkLst>
      </pc:sldChg>
      <pc:sldChg chg="del">
        <pc:chgData name="Khondamir Abdukhoshimov" userId="289750b5938e610d" providerId="Windows Live" clId="Web-{5BBAA1A4-1978-437D-A93A-877739CD26A5}" dt="2022-04-18T06:57:12.858" v="168"/>
        <pc:sldMkLst>
          <pc:docMk/>
          <pc:sldMk cId="4057424998" sldId="314"/>
        </pc:sldMkLst>
      </pc:sldChg>
      <pc:sldChg chg="del">
        <pc:chgData name="Khondamir Abdukhoshimov" userId="289750b5938e610d" providerId="Windows Live" clId="Web-{5BBAA1A4-1978-437D-A93A-877739CD26A5}" dt="2022-04-18T06:57:12.858" v="167"/>
        <pc:sldMkLst>
          <pc:docMk/>
          <pc:sldMk cId="1926465655" sldId="315"/>
        </pc:sldMkLst>
      </pc:sldChg>
      <pc:sldChg chg="del">
        <pc:chgData name="Khondamir Abdukhoshimov" userId="289750b5938e610d" providerId="Windows Live" clId="Web-{5BBAA1A4-1978-437D-A93A-877739CD26A5}" dt="2022-04-18T06:57:12.858" v="166"/>
        <pc:sldMkLst>
          <pc:docMk/>
          <pc:sldMk cId="404187340" sldId="316"/>
        </pc:sldMkLst>
      </pc:sldChg>
      <pc:sldChg chg="del">
        <pc:chgData name="Khondamir Abdukhoshimov" userId="289750b5938e610d" providerId="Windows Live" clId="Web-{5BBAA1A4-1978-437D-A93A-877739CD26A5}" dt="2022-04-18T06:57:12.858" v="165"/>
        <pc:sldMkLst>
          <pc:docMk/>
          <pc:sldMk cId="851159337" sldId="317"/>
        </pc:sldMkLst>
      </pc:sldChg>
      <pc:sldChg chg="del">
        <pc:chgData name="Khondamir Abdukhoshimov" userId="289750b5938e610d" providerId="Windows Live" clId="Web-{5BBAA1A4-1978-437D-A93A-877739CD26A5}" dt="2022-04-18T06:57:12.858" v="164"/>
        <pc:sldMkLst>
          <pc:docMk/>
          <pc:sldMk cId="2237135135" sldId="318"/>
        </pc:sldMkLst>
      </pc:sldChg>
      <pc:sldChg chg="del">
        <pc:chgData name="Khondamir Abdukhoshimov" userId="289750b5938e610d" providerId="Windows Live" clId="Web-{5BBAA1A4-1978-437D-A93A-877739CD26A5}" dt="2022-04-18T06:57:12.858" v="163"/>
        <pc:sldMkLst>
          <pc:docMk/>
          <pc:sldMk cId="2780899210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16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38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24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91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 err="1">
                <a:solidFill>
                  <a:schemeClr val="accent4">
                    <a:lumMod val="75000"/>
                  </a:schemeClr>
                </a:solidFill>
              </a:rPr>
              <a:t>Asinxron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dasturlassh</a:t>
            </a:r>
            <a:endParaRPr lang="ru-RU" sz="4400" b="1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play chess for beginners: setup, moves and basic rules explained |  Dicebreaker">
            <a:extLst>
              <a:ext uri="{FF2B5EF4-FFF2-40B4-BE49-F238E27FC236}">
                <a16:creationId xmlns:a16="http://schemas.microsoft.com/office/drawing/2014/main" id="{83754FD4-640D-493E-8AE3-547E94CF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82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62BBA-C374-4E7C-AC7F-7A3086B338D0}"/>
              </a:ext>
            </a:extLst>
          </p:cNvPr>
          <p:cNvSpPr txBox="1"/>
          <p:nvPr/>
        </p:nvSpPr>
        <p:spPr>
          <a:xfrm>
            <a:off x="2172368" y="198474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Asynchronous Programming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43E87-8FA5-4021-9274-3EA9C0BE5FC8}"/>
              </a:ext>
            </a:extLst>
          </p:cNvPr>
          <p:cNvSpPr txBox="1"/>
          <p:nvPr/>
        </p:nvSpPr>
        <p:spPr>
          <a:xfrm>
            <a:off x="850604" y="1297172"/>
            <a:ext cx="4909870" cy="185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kt-web"/>
              </a:rPr>
              <a:t>Asynchronous Programming Model (APM)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kt-web"/>
              </a:rPr>
              <a:t>Event-based Asynchronous Pattern (EAP)</a:t>
            </a:r>
            <a:endParaRPr lang="en-US" sz="2000" dirty="0">
              <a:latin typeface="fakt-web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kt-web"/>
              </a:rPr>
              <a:t>Task-based Asynchronous Pattern (TAP)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0975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1C991131-9492-4F61-B08F-324A0333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86" y="0"/>
            <a:ext cx="77190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965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62BBA-C374-4E7C-AC7F-7A3086B338D0}"/>
              </a:ext>
            </a:extLst>
          </p:cNvPr>
          <p:cNvSpPr txBox="1"/>
          <p:nvPr/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Task-based Asynchronous Pattern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BA42C1D-4DBE-4780-9789-DC5D0F9A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730749"/>
            <a:ext cx="5391149" cy="36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32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9473</TotalTime>
  <Words>26</Words>
  <Application>Microsoft Office PowerPoint</Application>
  <PresentationFormat>On-screen Show (16:9)</PresentationFormat>
  <Paragraphs>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fakt-web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233</cp:revision>
  <dcterms:modified xsi:type="dcterms:W3CDTF">2022-04-20T08:51:04Z</dcterms:modified>
</cp:coreProperties>
</file>