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85" r:id="rId2"/>
    <p:sldId id="297" r:id="rId3"/>
    <p:sldId id="302" r:id="rId4"/>
    <p:sldId id="306" r:id="rId5"/>
    <p:sldId id="305" r:id="rId6"/>
    <p:sldId id="304" r:id="rId7"/>
    <p:sldId id="307" r:id="rId8"/>
    <p:sldId id="308" r:id="rId9"/>
    <p:sldId id="309" r:id="rId10"/>
    <p:sldId id="310" r:id="rId11"/>
    <p:sldId id="311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1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00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62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38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2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61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82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03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97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accent4">
                    <a:lumMod val="75000"/>
                  </a:schemeClr>
                </a:solidFill>
              </a:rPr>
              <a:t>Satr</a:t>
            </a:r>
            <a:r>
              <a:rPr lang="en-US" sz="6000" b="1" dirty="0" err="1">
                <a:solidFill>
                  <a:schemeClr val="bg1"/>
                </a:solidFill>
              </a:rPr>
              <a:t>lar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bilan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en-US" sz="6000" b="1" dirty="0" err="1">
                <a:solidFill>
                  <a:schemeClr val="bg1"/>
                </a:solidFill>
              </a:rPr>
              <a:t>ishlash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F317DB0-AE70-4520-B9D3-A37FA627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949"/>
            <a:ext cx="9144000" cy="42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168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2FCF387-AC55-4868-B473-AC1A770C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474"/>
            <a:ext cx="9144000" cy="40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158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5233737" y="1073281"/>
            <a:ext cx="3041924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Regex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708567" y="1456916"/>
            <a:ext cx="3447725" cy="2437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Regular Expression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–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belgilar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to’plami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bo’lib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belgilangan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satrni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ma’lum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qolibga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tushish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yoki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tushmasligini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belgilashda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foydalaniladi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Satrdan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ma’lumot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qidirish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ma’lumot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almashtirish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kabi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vazifalarni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amalga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oshirishda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ham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qo’llaniladi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13C826D-760E-4214-8803-A6831D17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64"/>
            <a:ext cx="9144000" cy="50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73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chat or text message&#10;&#10;Description automatically generated">
            <a:extLst>
              <a:ext uri="{FF2B5EF4-FFF2-40B4-BE49-F238E27FC236}">
                <a16:creationId xmlns:a16="http://schemas.microsoft.com/office/drawing/2014/main" id="{0EA97110-151E-4579-A894-E286B4AA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79" y="0"/>
            <a:ext cx="76904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73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992EA13-08E2-4206-A9F5-515BEA415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4" y="0"/>
            <a:ext cx="90651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978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77FC027-37D3-476E-82C4-EB8785FF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" y="0"/>
            <a:ext cx="9035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98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9806028-90EC-45B6-8DE3-D3E23733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26" y="0"/>
            <a:ext cx="68439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52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C307133-4433-40CE-9A79-B227872D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3336"/>
            <a:ext cx="9144000" cy="31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756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61CDFD6-27A2-429A-A5E5-FB9CE3EF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1282"/>
            <a:ext cx="9144000" cy="318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78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8751</TotalTime>
  <Words>37</Words>
  <Application>Microsoft Office PowerPoint</Application>
  <PresentationFormat>On-screen Show (16:9)</PresentationFormat>
  <Paragraphs>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196</cp:revision>
  <dcterms:modified xsi:type="dcterms:W3CDTF">2022-02-23T09:17:48Z</dcterms:modified>
</cp:coreProperties>
</file>