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4008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25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37"/>
  </p:normalViewPr>
  <p:slideViewPr>
    <p:cSldViewPr snapToGrid="0" snapToObjects="1" showGuides="1">
      <p:cViewPr>
        <p:scale>
          <a:sx n="144" d="100"/>
          <a:sy n="144" d="100"/>
        </p:scale>
        <p:origin x="1328" y="-16"/>
      </p:cViewPr>
      <p:guideLst>
        <p:guide orient="horz" pos="1440"/>
        <p:guide pos="25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748242"/>
            <a:ext cx="544068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2401359"/>
            <a:ext cx="48006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1707-1550-6840-9D43-77018C191986}" type="datetimeFigureOut">
              <a:rPr lang="en-US" smtClean="0"/>
              <a:t>3/13/22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9879-613A-2645-ACD7-3DB98138D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2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1707-1550-6840-9D43-77018C191986}" type="datetimeFigureOut">
              <a:rPr lang="en-US" smtClean="0"/>
              <a:t>3/13/22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9879-613A-2645-ACD7-3DB98138D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3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243417"/>
            <a:ext cx="1380173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243417"/>
            <a:ext cx="4060508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1707-1550-6840-9D43-77018C191986}" type="datetimeFigureOut">
              <a:rPr lang="en-US" smtClean="0"/>
              <a:t>3/13/22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9879-613A-2645-ACD7-3DB98138D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47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1707-1550-6840-9D43-77018C191986}" type="datetimeFigureOut">
              <a:rPr lang="en-US" smtClean="0"/>
              <a:t>3/13/22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9879-613A-2645-ACD7-3DB98138D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6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139826"/>
            <a:ext cx="552069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3059643"/>
            <a:ext cx="552069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1707-1550-6840-9D43-77018C191986}" type="datetimeFigureOut">
              <a:rPr lang="en-US" smtClean="0"/>
              <a:t>3/13/22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9879-613A-2645-ACD7-3DB98138D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66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217083"/>
            <a:ext cx="272034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217083"/>
            <a:ext cx="272034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1707-1550-6840-9D43-77018C191986}" type="datetimeFigureOut">
              <a:rPr lang="en-US" smtClean="0"/>
              <a:t>3/13/22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9879-613A-2645-ACD7-3DB98138D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5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43418"/>
            <a:ext cx="552069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120775"/>
            <a:ext cx="2707838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1670050"/>
            <a:ext cx="2707838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120775"/>
            <a:ext cx="2721174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1670050"/>
            <a:ext cx="2721174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1707-1550-6840-9D43-77018C191986}" type="datetimeFigureOut">
              <a:rPr lang="en-US" smtClean="0"/>
              <a:t>3/13/22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9879-613A-2645-ACD7-3DB98138D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05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1707-1550-6840-9D43-77018C191986}" type="datetimeFigureOut">
              <a:rPr lang="en-US" smtClean="0"/>
              <a:t>3/13/22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9879-613A-2645-ACD7-3DB98138D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07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1707-1550-6840-9D43-77018C191986}" type="datetimeFigureOut">
              <a:rPr lang="en-US" smtClean="0"/>
              <a:t>3/13/22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9879-613A-2645-ACD7-3DB98138D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2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04800"/>
            <a:ext cx="2064425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658285"/>
            <a:ext cx="3240405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371600"/>
            <a:ext cx="2064425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1707-1550-6840-9D43-77018C191986}" type="datetimeFigureOut">
              <a:rPr lang="en-US" smtClean="0"/>
              <a:t>3/13/22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9879-613A-2645-ACD7-3DB98138D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92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04800"/>
            <a:ext cx="2064425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658285"/>
            <a:ext cx="3240405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371600"/>
            <a:ext cx="2064425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1707-1550-6840-9D43-77018C191986}" type="datetimeFigureOut">
              <a:rPr lang="en-US" smtClean="0"/>
              <a:t>3/13/22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9879-613A-2645-ACD7-3DB98138D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90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243418"/>
            <a:ext cx="552069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217083"/>
            <a:ext cx="552069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4237568"/>
            <a:ext cx="144018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E1707-1550-6840-9D43-77018C191986}" type="datetimeFigureOut">
              <a:rPr lang="en-US" smtClean="0"/>
              <a:t>3/13/22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4237568"/>
            <a:ext cx="216027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4237568"/>
            <a:ext cx="144018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19879-613A-2645-ACD7-3DB98138D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4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5" descr="Diagram&#10;&#10;Description automatically generated">
            <a:extLst>
              <a:ext uri="{FF2B5EF4-FFF2-40B4-BE49-F238E27FC236}">
                <a16:creationId xmlns:a16="http://schemas.microsoft.com/office/drawing/2014/main" id="{002116BC-0493-E444-87F2-473C99146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88" y="565179"/>
            <a:ext cx="3737987" cy="332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8" descr="Diagram&#10;&#10;Description automatically generated">
            <a:extLst>
              <a:ext uri="{FF2B5EF4-FFF2-40B4-BE49-F238E27FC236}">
                <a16:creationId xmlns:a16="http://schemas.microsoft.com/office/drawing/2014/main" id="{1AE21B14-1F4D-A54C-B5E4-B36A76AC2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435" y="493294"/>
            <a:ext cx="2180103" cy="184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9" descr="Diagram&#10;&#10;Description automatically generated">
            <a:extLst>
              <a:ext uri="{FF2B5EF4-FFF2-40B4-BE49-F238E27FC236}">
                <a16:creationId xmlns:a16="http://schemas.microsoft.com/office/drawing/2014/main" id="{C43D46D7-396B-3340-99CA-DDCD2621F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783" y="2572514"/>
            <a:ext cx="2180104" cy="18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1A9B2F95-D1C6-224E-91A0-788F7EA2D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C87FAAB-FCBE-F945-8C21-938699102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1" y="4234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8881D78-898D-734E-9DF8-2A6BCB4CE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1" y="8730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64ACC6-3CB2-0547-8B18-A432ABDE8878}"/>
              </a:ext>
            </a:extLst>
          </p:cNvPr>
          <p:cNvSpPr/>
          <p:nvPr/>
        </p:nvSpPr>
        <p:spPr>
          <a:xfrm>
            <a:off x="144854" y="231076"/>
            <a:ext cx="5716015" cy="4187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CE870B-353E-3843-A364-48A33C9B0D4A}"/>
              </a:ext>
            </a:extLst>
          </p:cNvPr>
          <p:cNvSpPr txBox="1"/>
          <p:nvPr/>
        </p:nvSpPr>
        <p:spPr>
          <a:xfrm>
            <a:off x="142030" y="234644"/>
            <a:ext cx="92801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IPM kernel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97ED6-4FCB-534C-8310-25A2330F8B95}"/>
              </a:ext>
            </a:extLst>
          </p:cNvPr>
          <p:cNvSpPr txBox="1"/>
          <p:nvPr/>
        </p:nvSpPr>
        <p:spPr>
          <a:xfrm>
            <a:off x="3747584" y="234644"/>
            <a:ext cx="124594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sensitivity kernel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26A27A-A442-0242-ABEE-84AE0502C3F3}"/>
              </a:ext>
            </a:extLst>
          </p:cNvPr>
          <p:cNvSpPr txBox="1"/>
          <p:nvPr/>
        </p:nvSpPr>
        <p:spPr>
          <a:xfrm>
            <a:off x="3749007" y="2325838"/>
            <a:ext cx="119407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elasticity kernel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517529-EEA2-544A-A1FF-6B48A7EE1AAC}"/>
              </a:ext>
            </a:extLst>
          </p:cNvPr>
          <p:cNvCxnSpPr/>
          <p:nvPr/>
        </p:nvCxnSpPr>
        <p:spPr>
          <a:xfrm>
            <a:off x="3749783" y="228600"/>
            <a:ext cx="0" cy="4191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52524BF-83EF-E14A-B979-9EDD1FFA03D7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3749132" y="2324584"/>
            <a:ext cx="2111737" cy="34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702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9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Alice Elizabeth Stears</dc:creator>
  <cp:lastModifiedBy>Alice Elizabeth Stears</cp:lastModifiedBy>
  <cp:revision>1</cp:revision>
  <dcterms:created xsi:type="dcterms:W3CDTF">2022-03-13T23:56:46Z</dcterms:created>
  <dcterms:modified xsi:type="dcterms:W3CDTF">2022-03-14T00:07:16Z</dcterms:modified>
</cp:coreProperties>
</file>