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/>
  </p:sldIdLst>
  <p:sldSz cx="6400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17B48"/>
    <a:srgbClr val="BF6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425"/>
    <p:restoredTop sz="95100"/>
  </p:normalViewPr>
  <p:slideViewPr>
    <p:cSldViewPr snapToGrid="0" snapToObjects="1" showGuides="1">
      <p:cViewPr varScale="1">
        <p:scale>
          <a:sx n="137" d="100"/>
          <a:sy n="137" d="100"/>
        </p:scale>
        <p:origin x="2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97890"/>
            <a:ext cx="5440680" cy="191008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881630"/>
            <a:ext cx="4800600" cy="1324610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4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92100"/>
            <a:ext cx="138017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92100"/>
            <a:ext cx="4060508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4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5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367791"/>
            <a:ext cx="5520690" cy="228219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671571"/>
            <a:ext cx="5520690" cy="1200150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460500"/>
            <a:ext cx="27203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460500"/>
            <a:ext cx="27203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5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92101"/>
            <a:ext cx="552069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344930"/>
            <a:ext cx="2707838" cy="65913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004060"/>
            <a:ext cx="270783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344930"/>
            <a:ext cx="2721174" cy="65913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004060"/>
            <a:ext cx="272117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7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0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760"/>
            <a:ext cx="2064425" cy="12801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89941"/>
            <a:ext cx="3240405" cy="389890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645920"/>
            <a:ext cx="2064425" cy="304927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3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760"/>
            <a:ext cx="2064425" cy="12801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89941"/>
            <a:ext cx="3240405" cy="389890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645920"/>
            <a:ext cx="2064425" cy="304927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7E69-E92C-A448-99EE-7D114A6EA36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2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92101"/>
            <a:ext cx="552069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460500"/>
            <a:ext cx="552069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085081"/>
            <a:ext cx="14401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17E69-E92C-A448-99EE-7D114A6EA366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085081"/>
            <a:ext cx="21602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085081"/>
            <a:ext cx="14401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358B-EC12-6A43-A0FC-76D14AA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D8563D-1979-B542-83ED-3E366E78FAEA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1975132" y="4070184"/>
            <a:ext cx="426179" cy="15895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B09D75E-BE0D-1A49-91EA-55119E155E03}"/>
              </a:ext>
            </a:extLst>
          </p:cNvPr>
          <p:cNvCxnSpPr>
            <a:cxnSpLocks/>
          </p:cNvCxnSpPr>
          <p:nvPr/>
        </p:nvCxnSpPr>
        <p:spPr>
          <a:xfrm flipH="1">
            <a:off x="4062690" y="4341412"/>
            <a:ext cx="449865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0AC2A2-042F-764F-8439-A73509DDE6CC}"/>
              </a:ext>
            </a:extLst>
          </p:cNvPr>
          <p:cNvCxnSpPr>
            <a:cxnSpLocks/>
          </p:cNvCxnSpPr>
          <p:nvPr/>
        </p:nvCxnSpPr>
        <p:spPr>
          <a:xfrm>
            <a:off x="1975132" y="2367380"/>
            <a:ext cx="462927" cy="34593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26469F9-8520-D949-A003-E3FFE0BC81F7}"/>
              </a:ext>
            </a:extLst>
          </p:cNvPr>
          <p:cNvGrpSpPr/>
          <p:nvPr/>
        </p:nvGrpSpPr>
        <p:grpSpPr>
          <a:xfrm>
            <a:off x="2438057" y="2731894"/>
            <a:ext cx="1637620" cy="1881155"/>
            <a:chOff x="2211184" y="2336579"/>
            <a:chExt cx="1637620" cy="188115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41A97B4-86AD-8340-AFBF-1C6B76CCFE1C}"/>
                </a:ext>
              </a:extLst>
            </p:cNvPr>
            <p:cNvSpPr/>
            <p:nvPr/>
          </p:nvSpPr>
          <p:spPr>
            <a:xfrm>
              <a:off x="2211184" y="2336579"/>
              <a:ext cx="1635935" cy="188115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 descr="A plant with white flowers&#10;&#10;Description automatically generated with low confidence">
              <a:extLst>
                <a:ext uri="{FF2B5EF4-FFF2-40B4-BE49-F238E27FC236}">
                  <a16:creationId xmlns:a16="http://schemas.microsoft.com/office/drawing/2014/main" id="{267A9C46-5337-0046-B42A-D0DFCAA7F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08" t="2976" r="21954" b="33124"/>
            <a:stretch/>
          </p:blipFill>
          <p:spPr>
            <a:xfrm>
              <a:off x="2218917" y="2975731"/>
              <a:ext cx="869384" cy="1226797"/>
            </a:xfrm>
            <a:prstGeom prst="rect">
              <a:avLst/>
            </a:prstGeom>
          </p:spPr>
        </p:pic>
        <p:pic>
          <p:nvPicPr>
            <p:cNvPr id="5" name="Picture 4" descr="A picture containing plant&#10;&#10;Description automatically generated">
              <a:extLst>
                <a:ext uri="{FF2B5EF4-FFF2-40B4-BE49-F238E27FC236}">
                  <a16:creationId xmlns:a16="http://schemas.microsoft.com/office/drawing/2014/main" id="{EDA8512F-39BF-C74B-8F23-C7CF191BB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263" t="46347" r="22316" b="19145"/>
            <a:stretch/>
          </p:blipFill>
          <p:spPr>
            <a:xfrm flipH="1">
              <a:off x="2985688" y="3211805"/>
              <a:ext cx="791316" cy="695356"/>
            </a:xfrm>
            <a:prstGeom prst="rect">
              <a:avLst/>
            </a:prstGeom>
          </p:spPr>
        </p:pic>
        <p:pic>
          <p:nvPicPr>
            <p:cNvPr id="6" name="Picture 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D0FD8EE2-A3EC-6A4E-A39F-179A19BF3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551" t="45031" r="22573" b="29560"/>
            <a:stretch/>
          </p:blipFill>
          <p:spPr>
            <a:xfrm>
              <a:off x="3108226" y="3820778"/>
              <a:ext cx="479266" cy="39695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0B57F5-635C-CD4F-8EC6-3867E5F7D380}"/>
                </a:ext>
              </a:extLst>
            </p:cNvPr>
            <p:cNvSpPr/>
            <p:nvPr/>
          </p:nvSpPr>
          <p:spPr>
            <a:xfrm>
              <a:off x="2212869" y="2336579"/>
              <a:ext cx="1635935" cy="623946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Long-term persistence of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O. coloradensis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populations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8FAB78E-510D-E440-95D5-3C53D27AF26A}"/>
              </a:ext>
            </a:extLst>
          </p:cNvPr>
          <p:cNvSpPr/>
          <p:nvPr/>
        </p:nvSpPr>
        <p:spPr>
          <a:xfrm>
            <a:off x="214695" y="2731892"/>
            <a:ext cx="1819653" cy="2431618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079E39C-1288-874E-9880-8087550BBDE8}"/>
              </a:ext>
            </a:extLst>
          </p:cNvPr>
          <p:cNvGrpSpPr/>
          <p:nvPr/>
        </p:nvGrpSpPr>
        <p:grpSpPr>
          <a:xfrm>
            <a:off x="4501088" y="3099046"/>
            <a:ext cx="1655856" cy="1888606"/>
            <a:chOff x="236220" y="1826040"/>
            <a:chExt cx="1655856" cy="188860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A6DCCA-E55B-0344-B987-59C535A96AB4}"/>
                </a:ext>
              </a:extLst>
            </p:cNvPr>
            <p:cNvSpPr/>
            <p:nvPr/>
          </p:nvSpPr>
          <p:spPr>
            <a:xfrm>
              <a:off x="236220" y="1826040"/>
              <a:ext cx="1635936" cy="188860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FE1350-F760-D14C-954B-F824AE3CC7B9}"/>
                </a:ext>
              </a:extLst>
            </p:cNvPr>
            <p:cNvSpPr/>
            <p:nvPr/>
          </p:nvSpPr>
          <p:spPr>
            <a:xfrm>
              <a:off x="236900" y="1826835"/>
              <a:ext cx="1635256" cy="416511"/>
            </a:xfrm>
            <a:prstGeom prst="rect">
              <a:avLst/>
            </a:prstGeom>
            <a:solidFill>
              <a:srgbClr val="C00000">
                <a:alpha val="65098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Negative density dependence 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4C9E6E4-7E2C-DC48-9622-CDC7E4373E35}"/>
                </a:ext>
              </a:extLst>
            </p:cNvPr>
            <p:cNvCxnSpPr/>
            <p:nvPr/>
          </p:nvCxnSpPr>
          <p:spPr>
            <a:xfrm>
              <a:off x="566058" y="2368645"/>
              <a:ext cx="0" cy="113233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A6D23CD-0D98-8B46-A446-4A147E920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803" y="3500980"/>
              <a:ext cx="1197764" cy="415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9139D2-B8A7-BF4D-9664-CFA098CA58DC}"/>
                </a:ext>
              </a:extLst>
            </p:cNvPr>
            <p:cNvSpPr txBox="1"/>
            <p:nvPr/>
          </p:nvSpPr>
          <p:spPr>
            <a:xfrm>
              <a:off x="551644" y="3468424"/>
              <a:ext cx="1340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Pop. size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in year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097BE43-4E67-1849-B358-52F3C59E9A5D}"/>
                    </a:ext>
                  </a:extLst>
                </p:cNvPr>
                <p:cNvSpPr txBox="1"/>
                <p:nvPr/>
              </p:nvSpPr>
              <p:spPr>
                <a:xfrm rot="16200000">
                  <a:off x="-42387" y="2777662"/>
                  <a:ext cx="98135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ln(</a:t>
                  </a:r>
                  <a14:m>
                    <m:oMath xmlns:m="http://schemas.openxmlformats.org/officeDocument/2006/math">
                      <m:r>
                        <a:rPr lang="en-US" sz="1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</m:oMath>
                  </a14:m>
                  <a:r>
                    <a:rPr lang="en-US" sz="1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  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 year </a:t>
                  </a:r>
                  <a:r>
                    <a:rPr lang="en-US" sz="1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097BE43-4E67-1849-B358-52F3C59E9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42387" y="2777662"/>
                  <a:ext cx="981359" cy="246221"/>
                </a:xfrm>
                <a:prstGeom prst="rect">
                  <a:avLst/>
                </a:prstGeom>
                <a:blipFill>
                  <a:blip r:embed="rId6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B7CEC9-EDB2-144C-969C-5DBE3C3A2F36}"/>
                </a:ext>
              </a:extLst>
            </p:cNvPr>
            <p:cNvCxnSpPr/>
            <p:nvPr/>
          </p:nvCxnSpPr>
          <p:spPr>
            <a:xfrm>
              <a:off x="674914" y="2431143"/>
              <a:ext cx="1016000" cy="92018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90501-938A-FE43-86A4-BC08954720C2}"/>
              </a:ext>
            </a:extLst>
          </p:cNvPr>
          <p:cNvSpPr/>
          <p:nvPr/>
        </p:nvSpPr>
        <p:spPr>
          <a:xfrm>
            <a:off x="215374" y="2724301"/>
            <a:ext cx="1818972" cy="416511"/>
          </a:xfrm>
          <a:prstGeom prst="rect">
            <a:avLst/>
          </a:prstGeom>
          <a:solidFill>
            <a:srgbClr val="C00000">
              <a:alpha val="65098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Demographic compensation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8A0904-5621-1048-935F-0B6F69B5E44C}"/>
              </a:ext>
            </a:extLst>
          </p:cNvPr>
          <p:cNvSpPr txBox="1"/>
          <p:nvPr/>
        </p:nvSpPr>
        <p:spPr>
          <a:xfrm>
            <a:off x="159904" y="3136914"/>
            <a:ext cx="19376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Correlation matrix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of environmental covariate effect sizes in different vital rate models </a:t>
            </a:r>
          </a:p>
        </p:txBody>
      </p:sp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E3DF9526-A90D-5A40-9C4C-CB6DF8F02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28252"/>
              </p:ext>
            </p:extLst>
          </p:nvPr>
        </p:nvGraphicFramePr>
        <p:xfrm>
          <a:off x="286954" y="3606108"/>
          <a:ext cx="1688176" cy="1246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62">
                  <a:extLst>
                    <a:ext uri="{9D8B030D-6E8A-4147-A177-3AD203B41FA5}">
                      <a16:colId xmlns:a16="http://schemas.microsoft.com/office/drawing/2014/main" val="1600233999"/>
                    </a:ext>
                  </a:extLst>
                </a:gridCol>
                <a:gridCol w="355962">
                  <a:extLst>
                    <a:ext uri="{9D8B030D-6E8A-4147-A177-3AD203B41FA5}">
                      <a16:colId xmlns:a16="http://schemas.microsoft.com/office/drawing/2014/main" val="2574698141"/>
                    </a:ext>
                  </a:extLst>
                </a:gridCol>
                <a:gridCol w="464233">
                  <a:extLst>
                    <a:ext uri="{9D8B030D-6E8A-4147-A177-3AD203B41FA5}">
                      <a16:colId xmlns:a16="http://schemas.microsoft.com/office/drawing/2014/main" val="887585016"/>
                    </a:ext>
                  </a:extLst>
                </a:gridCol>
                <a:gridCol w="479419">
                  <a:extLst>
                    <a:ext uri="{9D8B030D-6E8A-4147-A177-3AD203B41FA5}">
                      <a16:colId xmlns:a16="http://schemas.microsoft.com/office/drawing/2014/main" val="992308602"/>
                    </a:ext>
                  </a:extLst>
                </a:gridCol>
              </a:tblGrid>
              <a:tr h="397796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Growthmodel</a:t>
                      </a:r>
                      <a:endParaRPr lang="en-US" sz="7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model</a:t>
                      </a:r>
                    </a:p>
                  </a:txBody>
                  <a:tcPr marL="45720" marR="4572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Repro. model</a:t>
                      </a:r>
                    </a:p>
                  </a:txBody>
                  <a:tcPr marL="45720" marR="4572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260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Growth model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938" indent="-7938">
                        <a:tabLst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0*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(P&lt;0.05)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0*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(P&lt;0.05)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28579"/>
                  </a:ext>
                </a:extLst>
              </a:tr>
              <a:tr h="224972">
                <a:tc gridSpan="2">
                  <a:txBody>
                    <a:bodyPr/>
                    <a:lstStyle/>
                    <a:p>
                      <a:r>
                        <a:rPr lang="en-US" sz="7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model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40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 0*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(P&lt;0.05)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186668"/>
                  </a:ext>
                </a:extLst>
              </a:tr>
              <a:tr h="208197">
                <a:tc gridSpan="3"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Repro. model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10655"/>
                  </a:ext>
                </a:extLst>
              </a:tr>
            </a:tbl>
          </a:graphicData>
        </a:graphic>
      </p:graphicFrame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1ECFC3-8030-B047-8EC7-C34AD7AE4A60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4075677" y="2731894"/>
            <a:ext cx="402026" cy="31197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C5160D8-B85E-5A4A-8547-6EF484233DBF}"/>
              </a:ext>
            </a:extLst>
          </p:cNvPr>
          <p:cNvSpPr txBox="1"/>
          <p:nvPr/>
        </p:nvSpPr>
        <p:spPr>
          <a:xfrm>
            <a:off x="213976" y="4833345"/>
            <a:ext cx="1688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* At least one significant negative correlation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BDC187-8B18-E645-AF91-1B98E71A4101}"/>
              </a:ext>
            </a:extLst>
          </p:cNvPr>
          <p:cNvCxnSpPr>
            <a:cxnSpLocks/>
          </p:cNvCxnSpPr>
          <p:nvPr/>
        </p:nvCxnSpPr>
        <p:spPr>
          <a:xfrm>
            <a:off x="3287089" y="2293400"/>
            <a:ext cx="16735" cy="4292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  <a:alpha val="8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A3D414A-5751-7240-9BFF-345C6BE8DF26}"/>
              </a:ext>
            </a:extLst>
          </p:cNvPr>
          <p:cNvGrpSpPr/>
          <p:nvPr/>
        </p:nvGrpSpPr>
        <p:grpSpPr>
          <a:xfrm>
            <a:off x="4414490" y="795339"/>
            <a:ext cx="1762756" cy="1994739"/>
            <a:chOff x="2290234" y="243719"/>
            <a:chExt cx="1762756" cy="199473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1DEE4FA-E981-4642-A8DD-4C4B1D32437E}"/>
                </a:ext>
              </a:extLst>
            </p:cNvPr>
            <p:cNvSpPr/>
            <p:nvPr/>
          </p:nvSpPr>
          <p:spPr>
            <a:xfrm>
              <a:off x="2290234" y="243719"/>
              <a:ext cx="1762756" cy="19947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20F9514-788D-B342-8330-876F2D309286}"/>
                </a:ext>
              </a:extLst>
            </p:cNvPr>
            <p:cNvSpPr/>
            <p:nvPr/>
          </p:nvSpPr>
          <p:spPr>
            <a:xfrm>
              <a:off x="2290914" y="244515"/>
              <a:ext cx="1762074" cy="416511"/>
            </a:xfrm>
            <a:prstGeom prst="rect">
              <a:avLst/>
            </a:prstGeom>
            <a:solidFill>
              <a:srgbClr val="C00000">
                <a:alpha val="65098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Vital rate buffering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08781CF-F356-D048-8413-EC4633778A83}"/>
                </a:ext>
              </a:extLst>
            </p:cNvPr>
            <p:cNvCxnSpPr/>
            <p:nvPr/>
          </p:nvCxnSpPr>
          <p:spPr>
            <a:xfrm>
              <a:off x="2620072" y="719213"/>
              <a:ext cx="0" cy="113233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05706A-7D89-744B-8758-D6BD36224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817" y="1851548"/>
              <a:ext cx="1197764" cy="415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51B229-18DC-E94D-98FA-2E239E46DA6A}"/>
                </a:ext>
              </a:extLst>
            </p:cNvPr>
            <p:cNvSpPr txBox="1"/>
            <p:nvPr/>
          </p:nvSpPr>
          <p:spPr>
            <a:xfrm>
              <a:off x="2479975" y="1848660"/>
              <a:ext cx="15042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Vital rate 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importance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0D21D0-D66E-4E49-8B87-C5082606D58E}"/>
                </a:ext>
              </a:extLst>
            </p:cNvPr>
            <p:cNvSpPr txBox="1"/>
            <p:nvPr/>
          </p:nvSpPr>
          <p:spPr>
            <a:xfrm rot="16200000">
              <a:off x="1841354" y="1188234"/>
              <a:ext cx="13179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Vital rate 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variability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337A27C-D3FD-A341-8CFE-3536E150736E}"/>
                </a:ext>
              </a:extLst>
            </p:cNvPr>
            <p:cNvCxnSpPr/>
            <p:nvPr/>
          </p:nvCxnSpPr>
          <p:spPr>
            <a:xfrm>
              <a:off x="2714380" y="774618"/>
              <a:ext cx="1016000" cy="92018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65D12D3-FC39-F341-A275-1199E12BE1DE}"/>
              </a:ext>
            </a:extLst>
          </p:cNvPr>
          <p:cNvGrpSpPr/>
          <p:nvPr/>
        </p:nvGrpSpPr>
        <p:grpSpPr>
          <a:xfrm>
            <a:off x="2343819" y="393376"/>
            <a:ext cx="1824413" cy="1994739"/>
            <a:chOff x="4342125" y="804532"/>
            <a:chExt cx="1824413" cy="199473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A1D03D8-C8D6-334C-B016-0C213F64FB54}"/>
                </a:ext>
              </a:extLst>
            </p:cNvPr>
            <p:cNvSpPr/>
            <p:nvPr/>
          </p:nvSpPr>
          <p:spPr>
            <a:xfrm>
              <a:off x="4342125" y="804532"/>
              <a:ext cx="1762756" cy="19947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7ABD84D-1781-A643-A345-ABD825F1F3DA}"/>
                </a:ext>
              </a:extLst>
            </p:cNvPr>
            <p:cNvSpPr/>
            <p:nvPr/>
          </p:nvSpPr>
          <p:spPr>
            <a:xfrm>
              <a:off x="4342805" y="805328"/>
              <a:ext cx="1762070" cy="416511"/>
            </a:xfrm>
            <a:prstGeom prst="rect">
              <a:avLst/>
            </a:prstGeom>
            <a:solidFill>
              <a:srgbClr val="C00000">
                <a:alpha val="65098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Spatial asynchrony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013AD8C-4542-4144-AF9B-4F6CBA946537}"/>
                </a:ext>
              </a:extLst>
            </p:cNvPr>
            <p:cNvCxnSpPr/>
            <p:nvPr/>
          </p:nvCxnSpPr>
          <p:spPr>
            <a:xfrm>
              <a:off x="4781020" y="1305193"/>
              <a:ext cx="0" cy="113233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E6AA1D1-F64C-6347-98BA-585C9B509F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0543" y="2420750"/>
              <a:ext cx="1197764" cy="415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169B279-533C-8647-9624-3ABAF7336D50}"/>
                </a:ext>
              </a:extLst>
            </p:cNvPr>
            <p:cNvSpPr txBox="1"/>
            <p:nvPr/>
          </p:nvSpPr>
          <p:spPr>
            <a:xfrm>
              <a:off x="4853617" y="2385982"/>
              <a:ext cx="1312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Distance between two sub-pops.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E23A37E-E529-DD4B-90EF-7CFF796D4D4D}"/>
                </a:ext>
              </a:extLst>
            </p:cNvPr>
            <p:cNvCxnSpPr>
              <a:cxnSpLocks/>
            </p:cNvCxnSpPr>
            <p:nvPr/>
          </p:nvCxnSpPr>
          <p:spPr>
            <a:xfrm>
              <a:off x="4853617" y="1419085"/>
              <a:ext cx="1019025" cy="90579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7091031-18CD-AE46-896B-65257849BAC0}"/>
                    </a:ext>
                  </a:extLst>
                </p:cNvPr>
                <p:cNvSpPr txBox="1"/>
                <p:nvPr/>
              </p:nvSpPr>
              <p:spPr>
                <a:xfrm rot="16200000">
                  <a:off x="3794630" y="1656797"/>
                  <a:ext cx="15726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Correlation of ln(</a:t>
                  </a:r>
                  <a14:m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 between two sub-pops.</a:t>
                  </a: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7091031-18CD-AE46-896B-65257849B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94630" y="1656797"/>
                  <a:ext cx="1572669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737DD7A-4AAD-954A-9896-471FDF58B1BB}"/>
              </a:ext>
            </a:extLst>
          </p:cNvPr>
          <p:cNvGrpSpPr/>
          <p:nvPr/>
        </p:nvGrpSpPr>
        <p:grpSpPr>
          <a:xfrm>
            <a:off x="440262" y="807161"/>
            <a:ext cx="1649431" cy="1605809"/>
            <a:chOff x="4437573" y="2934813"/>
            <a:chExt cx="1649431" cy="160580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8ED29-B704-5240-AC12-6A97447DE391}"/>
                </a:ext>
              </a:extLst>
            </p:cNvPr>
            <p:cNvSpPr/>
            <p:nvPr/>
          </p:nvSpPr>
          <p:spPr>
            <a:xfrm>
              <a:off x="4437573" y="2934813"/>
              <a:ext cx="1606051" cy="1605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5BFACD-6F43-2640-BD2F-A92B257DA909}"/>
                </a:ext>
              </a:extLst>
            </p:cNvPr>
            <p:cNvSpPr/>
            <p:nvPr/>
          </p:nvSpPr>
          <p:spPr>
            <a:xfrm>
              <a:off x="4441661" y="2934813"/>
              <a:ext cx="1601963" cy="416511"/>
            </a:xfrm>
            <a:prstGeom prst="rect">
              <a:avLst/>
            </a:prstGeom>
            <a:solidFill>
              <a:srgbClr val="C00000">
                <a:alpha val="65098"/>
              </a:srgb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Fine-scale source-sink dynamics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120CD47-B676-024E-859C-2DADE5537299}"/>
                    </a:ext>
                  </a:extLst>
                </p:cNvPr>
                <p:cNvSpPr txBox="1"/>
                <p:nvPr/>
              </p:nvSpPr>
              <p:spPr>
                <a:xfrm>
                  <a:off x="4451069" y="3371071"/>
                  <a:ext cx="1635935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 direct evidence without geneflow or dispersal data, but variation in ln(</a:t>
                  </a:r>
                  <a14:m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 across space (as tested in “Spatial Asynchrony”) is a necessary pre-requisite.</a:t>
                  </a: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120CD47-B676-024E-859C-2DADE5537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1069" y="3371071"/>
                  <a:ext cx="1635935" cy="1169551"/>
                </a:xfrm>
                <a:prstGeom prst="rect">
                  <a:avLst/>
                </a:prstGeom>
                <a:blipFill>
                  <a:blip r:embed="rId8"/>
                  <a:stretch>
                    <a:fillRect r="-769" b="-10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A2BD82B-6E01-61B2-8216-16D0BA91C8F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242" t="13107" r="-4767" b="14470"/>
          <a:stretch/>
        </p:blipFill>
        <p:spPr>
          <a:xfrm flipH="1">
            <a:off x="3754599" y="4192278"/>
            <a:ext cx="179116" cy="220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6C7EA-DCAD-4037-786A-FE106F97C43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242" t="13107" r="-4767" b="14470"/>
          <a:stretch/>
        </p:blipFill>
        <p:spPr>
          <a:xfrm rot="8337950" flipH="1">
            <a:off x="3687135" y="4388691"/>
            <a:ext cx="179116" cy="171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649DFE-A053-10E5-4F1A-DBC1F7F6DF0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6242" t="13107" r="-4767" b="14470"/>
          <a:stretch/>
        </p:blipFill>
        <p:spPr>
          <a:xfrm rot="4451824" flipV="1">
            <a:off x="3864056" y="4394542"/>
            <a:ext cx="166888" cy="15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8985</TotalTime>
  <Words>146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Elizabeth Stears</dc:creator>
  <cp:lastModifiedBy>Alice Elizabeth Stears</cp:lastModifiedBy>
  <cp:revision>24</cp:revision>
  <dcterms:created xsi:type="dcterms:W3CDTF">2021-11-10T03:07:47Z</dcterms:created>
  <dcterms:modified xsi:type="dcterms:W3CDTF">2023-10-10T20:01:17Z</dcterms:modified>
</cp:coreProperties>
</file>