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>
        <p:scale>
          <a:sx n="112" d="100"/>
          <a:sy n="112" d="100"/>
        </p:scale>
        <p:origin x="19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7E87-72F6-9247-A7CD-15A2D0DB53C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41EA-D3BE-7943-AFA7-A0F38A2C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A0B8FD-6202-4BE0-EA87-716B6F8A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58750"/>
            <a:ext cx="6832600" cy="654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8F347-9284-1C16-C959-27CCE6BA6AEE}"/>
              </a:ext>
            </a:extLst>
          </p:cNvPr>
          <p:cNvSpPr txBox="1"/>
          <p:nvPr/>
        </p:nvSpPr>
        <p:spPr>
          <a:xfrm>
            <a:off x="6355829" y="3176081"/>
            <a:ext cx="12366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Recruit size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sz="9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(z’))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171CC-24C1-8CDA-C539-F4E2002AD19D}"/>
              </a:ext>
            </a:extLst>
          </p:cNvPr>
          <p:cNvSpPr txBox="1"/>
          <p:nvPr/>
        </p:nvSpPr>
        <p:spPr>
          <a:xfrm>
            <a:off x="6355829" y="3391923"/>
            <a:ext cx="12366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Seed prod.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(b(z))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8A460-180F-8815-2F8C-EEC7AC57D83C}"/>
              </a:ext>
            </a:extLst>
          </p:cNvPr>
          <p:cNvSpPr txBox="1"/>
          <p:nvPr/>
        </p:nvSpPr>
        <p:spPr>
          <a:xfrm>
            <a:off x="6348334" y="3838597"/>
            <a:ext cx="12366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(s(z))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E1364-C876-99CE-2089-5B5D4B93844C}"/>
              </a:ext>
            </a:extLst>
          </p:cNvPr>
          <p:cNvSpPr txBox="1"/>
          <p:nvPr/>
        </p:nvSpPr>
        <p:spPr>
          <a:xfrm>
            <a:off x="6348334" y="2734272"/>
            <a:ext cx="12366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Growth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(G(z’, z))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DB773-497D-1C76-4CF1-14114B5DD627}"/>
              </a:ext>
            </a:extLst>
          </p:cNvPr>
          <p:cNvSpPr txBox="1"/>
          <p:nvPr/>
        </p:nvSpPr>
        <p:spPr>
          <a:xfrm>
            <a:off x="6348334" y="2066694"/>
            <a:ext cx="12366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Flowering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(Pb(z))</a:t>
            </a:r>
          </a:p>
        </p:txBody>
      </p:sp>
    </p:spTree>
    <p:extLst>
      <p:ext uri="{BB962C8B-B14F-4D97-AF65-F5344CB8AC3E}">
        <p14:creationId xmlns:p14="http://schemas.microsoft.com/office/powerpoint/2010/main" val="101439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35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1</cp:revision>
  <dcterms:created xsi:type="dcterms:W3CDTF">2023-10-11T23:11:17Z</dcterms:created>
  <dcterms:modified xsi:type="dcterms:W3CDTF">2023-10-11T23:16:30Z</dcterms:modified>
</cp:coreProperties>
</file>