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8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70E6-FAEF-48D1-A475-D8D038DA67BE}" type="datetimeFigureOut">
              <a:rPr lang="en-US" smtClean="0"/>
              <a:t>2016-12-13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948E-C548-4AC3-8DB4-D85559AF4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3" y="3162900"/>
            <a:ext cx="8698283" cy="29296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49694" y="845829"/>
            <a:ext cx="2613246" cy="2325949"/>
            <a:chOff x="4249694" y="845829"/>
            <a:chExt cx="2613246" cy="23259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5" t="10764" r="1458" b="10417"/>
            <a:stretch/>
          </p:blipFill>
          <p:spPr>
            <a:xfrm>
              <a:off x="4249694" y="845829"/>
              <a:ext cx="2613246" cy="232594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65" t="25203" r="7332" b="31895"/>
            <a:stretch/>
          </p:blipFill>
          <p:spPr>
            <a:xfrm>
              <a:off x="4604801" y="1071763"/>
              <a:ext cx="2086253" cy="17069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65794" y="2319391"/>
              <a:ext cx="72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2016</a:t>
              </a:r>
            </a:p>
            <a:p>
              <a:pPr algn="ctr"/>
              <a:r>
                <a:rPr lang="en-US" sz="1200" dirty="0" smtClean="0"/>
                <a:t>Group 1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625" y="845829"/>
            <a:ext cx="3070456" cy="2325949"/>
            <a:chOff x="899625" y="845829"/>
            <a:chExt cx="3070456" cy="232594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5" t="10764" r="1458" b="10417"/>
            <a:stretch/>
          </p:blipFill>
          <p:spPr>
            <a:xfrm>
              <a:off x="1356835" y="845829"/>
              <a:ext cx="2613246" cy="23259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1" t="25203" r="57100" b="31436"/>
            <a:stretch/>
          </p:blipFill>
          <p:spPr>
            <a:xfrm>
              <a:off x="1706275" y="1071468"/>
              <a:ext cx="2102245" cy="17072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89429" y="2319392"/>
              <a:ext cx="703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2015 </a:t>
              </a:r>
              <a:r>
                <a:rPr lang="en-US" sz="1200" dirty="0" err="1" smtClean="0"/>
                <a:t>LFC</a:t>
              </a:r>
              <a:r>
                <a:rPr lang="en-US" sz="1200" dirty="0" smtClean="0"/>
                <a:t> only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625" y="845829"/>
              <a:ext cx="45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9625" y="3356444"/>
            <a:ext cx="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9091" y="0"/>
            <a:ext cx="570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years during most similar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22113" y="845829"/>
            <a:ext cx="8694243" cy="5256386"/>
            <a:chOff x="1222113" y="845829"/>
            <a:chExt cx="8694243" cy="5256386"/>
          </a:xfrm>
        </p:grpSpPr>
        <p:grpSp>
          <p:nvGrpSpPr>
            <p:cNvPr id="17" name="Group 16"/>
            <p:cNvGrpSpPr/>
            <p:nvPr/>
          </p:nvGrpSpPr>
          <p:grpSpPr>
            <a:xfrm>
              <a:off x="4249694" y="845829"/>
              <a:ext cx="2613246" cy="2325949"/>
              <a:chOff x="8531441" y="221942"/>
              <a:chExt cx="2613246" cy="232594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5" t="10764" r="1458" b="10417"/>
              <a:stretch/>
            </p:blipFill>
            <p:spPr>
              <a:xfrm>
                <a:off x="8531441" y="221942"/>
                <a:ext cx="2613246" cy="232594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59" t="25122" r="6801" b="32590"/>
              <a:stretch/>
            </p:blipFill>
            <p:spPr>
              <a:xfrm>
                <a:off x="8886549" y="461639"/>
                <a:ext cx="2086252" cy="1656147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277476" y="1713421"/>
                <a:ext cx="695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2016 Group 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56835" y="845829"/>
              <a:ext cx="2613246" cy="2325949"/>
              <a:chOff x="5222732" y="126737"/>
              <a:chExt cx="2613246" cy="232594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125" t="10764" r="1458" b="10417"/>
              <a:stretch/>
            </p:blipFill>
            <p:spPr>
              <a:xfrm>
                <a:off x="5222732" y="126737"/>
                <a:ext cx="2613246" cy="232594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2" t="24836" r="57069" b="34004"/>
              <a:stretch/>
            </p:blipFill>
            <p:spPr>
              <a:xfrm>
                <a:off x="5572172" y="352376"/>
                <a:ext cx="2104008" cy="16408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963098" y="1600300"/>
                <a:ext cx="695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2016 Group 1</a:t>
                </a:r>
                <a:endParaRPr lang="en-US" sz="1200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113" y="3171778"/>
              <a:ext cx="8694243" cy="29304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99625" y="845829"/>
            <a:ext cx="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625" y="3356444"/>
            <a:ext cx="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9091" y="0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flows within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000" y="1457007"/>
            <a:ext cx="5588000" cy="394398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457007"/>
            <a:ext cx="2311400" cy="1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-2127205"/>
            <a:ext cx="10820400" cy="847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600"/>
              </a:spcBef>
              <a:spcAft>
                <a:spcPts val="600"/>
              </a:spcAft>
              <a:tabLst>
                <a:tab pos="594360" algn="l"/>
              </a:tabLst>
            </a:pPr>
            <a:r>
              <a:rPr lang="en-US" b="1" dirty="0">
                <a:latin typeface="Franklin Gothic Demi"/>
                <a:ea typeface="Times New Roman" panose="02020603050405020304" pitchFamily="18" charset="0"/>
                <a:cs typeface="Arial" panose="020B0604020202020204" pitchFamily="34" charset="0"/>
              </a:rPr>
              <a:t>Old Table of Figures </a:t>
            </a:r>
            <a:endParaRPr lang="en-US" dirty="0">
              <a:latin typeface="Franklin Gothic Demi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 Map of receiver array	3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2. Photograph of receiver mounts	5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3. Map of 2D receiver array	5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4. Bathymetry of study area	6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5. Map of </a:t>
            </a:r>
            <a:r>
              <a:rPr lang="en-US" dirty="0" err="1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ADCP</a:t>
            </a: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survey transects	7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6. Size of tagged fish	9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trike="sngStrike" dirty="0"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7. River stage during study	11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8. Number of positions recorded per fish	12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9. Positional error estimates	13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10. Dataset filtering 	15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 Rose diagrams of arrival times to array	19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13. Boxplots of initial movement time by size??	22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14. Boxplots of initial movement time by release hour	22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15. Boxplots of speed over ground by size?? 2015 v 2016??	25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16. Boxplots of speed over ground by river stage	25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17. Boxplots of turning angles by run and size	28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18. Boxplots of turning angles by release hour	28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19.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Histograms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cross-channel distribution	30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20. Longitudinal cross-channel distribution	31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21. Utilization distributions 2015 v 2016	33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22. Overlap of utilization distributions 2015 v 2016	34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Release events and river conditions	11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2. Linear model predictions of initial movements	21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 smtClean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Linear model predictions of speed over ground	24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trike="sngStrike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Linear model predictions of turning angles	27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5. Overlap between spatial distribution of runs	32</a:t>
            </a:r>
          </a:p>
        </p:txBody>
      </p:sp>
    </p:spTree>
    <p:extLst>
      <p:ext uri="{BB962C8B-B14F-4D97-AF65-F5344CB8AC3E}">
        <p14:creationId xmlns:p14="http://schemas.microsoft.com/office/powerpoint/2010/main" val="30277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Franklin Gothic Demi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Steel</dc:creator>
  <cp:lastModifiedBy>Anna Steel</cp:lastModifiedBy>
  <cp:revision>9</cp:revision>
  <dcterms:created xsi:type="dcterms:W3CDTF">2016-12-13T22:58:43Z</dcterms:created>
  <dcterms:modified xsi:type="dcterms:W3CDTF">2016-12-14T01:09:06Z</dcterms:modified>
</cp:coreProperties>
</file>