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2" r:id="rId6"/>
    <p:sldId id="263" r:id="rId7"/>
    <p:sldId id="264" r:id="rId8"/>
    <p:sldId id="265" r:id="rId9"/>
    <p:sldId id="258" r:id="rId10"/>
    <p:sldId id="259" r:id="rId11"/>
    <p:sldId id="260" r:id="rId12"/>
    <p:sldId id="261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D315E-757D-4A9A-8092-057A593B1EC7}" v="87" dt="2025-09-22T16:18:02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n Estes" userId="9ffbf3f8ab62a1a2" providerId="LiveId" clId="{BEBA19F6-05C2-4638-92B3-DD41291D65FA}"/>
    <pc:docChg chg="undo custSel addSld delSld modSld">
      <pc:chgData name="Aidan Estes" userId="9ffbf3f8ab62a1a2" providerId="LiveId" clId="{BEBA19F6-05C2-4638-92B3-DD41291D65FA}" dt="2025-09-22T16:19:50.234" v="2201" actId="20577"/>
      <pc:docMkLst>
        <pc:docMk/>
      </pc:docMkLst>
      <pc:sldChg chg="modSp mod">
        <pc:chgData name="Aidan Estes" userId="9ffbf3f8ab62a1a2" providerId="LiveId" clId="{BEBA19F6-05C2-4638-92B3-DD41291D65FA}" dt="2025-09-22T01:48:41.311" v="75"/>
        <pc:sldMkLst>
          <pc:docMk/>
          <pc:sldMk cId="2586460459" sldId="256"/>
        </pc:sldMkLst>
        <pc:spChg chg="mod">
          <ac:chgData name="Aidan Estes" userId="9ffbf3f8ab62a1a2" providerId="LiveId" clId="{BEBA19F6-05C2-4638-92B3-DD41291D65FA}" dt="2025-09-22T01:48:41.311" v="75"/>
          <ac:spMkLst>
            <pc:docMk/>
            <pc:sldMk cId="2586460459" sldId="256"/>
            <ac:spMk id="2" creationId="{C2A8D75A-11DA-9ED8-B865-7C81AE29182C}"/>
          </ac:spMkLst>
        </pc:spChg>
        <pc:spChg chg="mod">
          <ac:chgData name="Aidan Estes" userId="9ffbf3f8ab62a1a2" providerId="LiveId" clId="{BEBA19F6-05C2-4638-92B3-DD41291D65FA}" dt="2025-09-22T01:48:41.311" v="75"/>
          <ac:spMkLst>
            <pc:docMk/>
            <pc:sldMk cId="2586460459" sldId="256"/>
            <ac:spMk id="3" creationId="{7A32EFAB-6F7E-CD6B-E14C-A4B1309460EC}"/>
          </ac:spMkLst>
        </pc:spChg>
      </pc:sldChg>
      <pc:sldChg chg="addSp delSp modSp new add del mod">
        <pc:chgData name="Aidan Estes" userId="9ffbf3f8ab62a1a2" providerId="LiveId" clId="{BEBA19F6-05C2-4638-92B3-DD41291D65FA}" dt="2025-09-22T16:16:04.234" v="2045" actId="1076"/>
        <pc:sldMkLst>
          <pc:docMk/>
          <pc:sldMk cId="2032582858" sldId="257"/>
        </pc:sldMkLst>
        <pc:spChg chg="mod">
          <ac:chgData name="Aidan Estes" userId="9ffbf3f8ab62a1a2" providerId="LiveId" clId="{BEBA19F6-05C2-4638-92B3-DD41291D65FA}" dt="2025-09-22T04:10:58.979" v="107" actId="20577"/>
          <ac:spMkLst>
            <pc:docMk/>
            <pc:sldMk cId="2032582858" sldId="257"/>
            <ac:spMk id="2" creationId="{63262B88-F516-CF82-DFF9-4CC99F5F12FC}"/>
          </ac:spMkLst>
        </pc:spChg>
        <pc:spChg chg="del mod">
          <ac:chgData name="Aidan Estes" userId="9ffbf3f8ab62a1a2" providerId="LiveId" clId="{BEBA19F6-05C2-4638-92B3-DD41291D65FA}" dt="2025-09-22T02:15:07.697" v="76"/>
          <ac:spMkLst>
            <pc:docMk/>
            <pc:sldMk cId="2032582858" sldId="257"/>
            <ac:spMk id="3" creationId="{87E1973C-8FF6-4430-610B-74C05D64B97E}"/>
          </ac:spMkLst>
        </pc:spChg>
        <pc:spChg chg="add del mod">
          <ac:chgData name="Aidan Estes" userId="9ffbf3f8ab62a1a2" providerId="LiveId" clId="{BEBA19F6-05C2-4638-92B3-DD41291D65FA}" dt="2025-09-22T16:14:02.926" v="2018" actId="931"/>
          <ac:spMkLst>
            <pc:docMk/>
            <pc:sldMk cId="2032582858" sldId="257"/>
            <ac:spMk id="4" creationId="{754F15D9-978C-9507-8AE8-635F75DCFC96}"/>
          </ac:spMkLst>
        </pc:spChg>
        <pc:spChg chg="add del mod">
          <ac:chgData name="Aidan Estes" userId="9ffbf3f8ab62a1a2" providerId="LiveId" clId="{BEBA19F6-05C2-4638-92B3-DD41291D65FA}" dt="2025-09-22T05:11:48.562" v="1819"/>
          <ac:spMkLst>
            <pc:docMk/>
            <pc:sldMk cId="2032582858" sldId="257"/>
            <ac:spMk id="6" creationId="{B70F84BD-E774-3E06-42D0-3345D46D2B64}"/>
          </ac:spMkLst>
        </pc:spChg>
        <pc:spChg chg="add del mod">
          <ac:chgData name="Aidan Estes" userId="9ffbf3f8ab62a1a2" providerId="LiveId" clId="{BEBA19F6-05C2-4638-92B3-DD41291D65FA}" dt="2025-09-22T05:13:57.083" v="1824"/>
          <ac:spMkLst>
            <pc:docMk/>
            <pc:sldMk cId="2032582858" sldId="257"/>
            <ac:spMk id="12" creationId="{A73BD61D-0304-CFA2-D41D-FCB759CCEEF1}"/>
          </ac:spMkLst>
        </pc:spChg>
        <pc:spChg chg="add del mod">
          <ac:chgData name="Aidan Estes" userId="9ffbf3f8ab62a1a2" providerId="LiveId" clId="{BEBA19F6-05C2-4638-92B3-DD41291D65FA}" dt="2025-09-22T05:14:59.954" v="1830" actId="931"/>
          <ac:spMkLst>
            <pc:docMk/>
            <pc:sldMk cId="2032582858" sldId="257"/>
            <ac:spMk id="17" creationId="{A5E26081-37CF-22DD-F1A6-FD8982A39F1F}"/>
          </ac:spMkLst>
        </pc:spChg>
        <pc:graphicFrameChg chg="add del mod">
          <ac:chgData name="Aidan Estes" userId="9ffbf3f8ab62a1a2" providerId="LiveId" clId="{BEBA19F6-05C2-4638-92B3-DD41291D65FA}" dt="2025-09-22T02:15:12.175" v="77" actId="478"/>
          <ac:graphicFrameMkLst>
            <pc:docMk/>
            <pc:sldMk cId="2032582858" sldId="257"/>
            <ac:graphicFrameMk id="4" creationId="{164184FA-BDE4-EDFC-637A-12706BE26851}"/>
          </ac:graphicFrameMkLst>
        </pc:graphicFrameChg>
        <pc:graphicFrameChg chg="add mod">
          <ac:chgData name="Aidan Estes" userId="9ffbf3f8ab62a1a2" providerId="LiveId" clId="{BEBA19F6-05C2-4638-92B3-DD41291D65FA}" dt="2025-09-22T02:19:04.620" v="79"/>
          <ac:graphicFrameMkLst>
            <pc:docMk/>
            <pc:sldMk cId="2032582858" sldId="257"/>
            <ac:graphicFrameMk id="7" creationId="{3F0A9FE3-700D-72F7-0F2E-5931C1CFAB07}"/>
          </ac:graphicFrameMkLst>
        </pc:graphicFrameChg>
        <pc:graphicFrameChg chg="add del mod">
          <ac:chgData name="Aidan Estes" userId="9ffbf3f8ab62a1a2" providerId="LiveId" clId="{BEBA19F6-05C2-4638-92B3-DD41291D65FA}" dt="2025-09-22T04:33:28.484" v="268" actId="478"/>
          <ac:graphicFrameMkLst>
            <pc:docMk/>
            <pc:sldMk cId="2032582858" sldId="257"/>
            <ac:graphicFrameMk id="8" creationId="{0689D345-C2A6-EE4E-06E7-93986835941B}"/>
          </ac:graphicFrameMkLst>
        </pc:graphicFrameChg>
        <pc:graphicFrameChg chg="add del">
          <ac:chgData name="Aidan Estes" userId="9ffbf3f8ab62a1a2" providerId="LiveId" clId="{BEBA19F6-05C2-4638-92B3-DD41291D65FA}" dt="2025-09-22T04:41:45.942" v="772"/>
          <ac:graphicFrameMkLst>
            <pc:docMk/>
            <pc:sldMk cId="2032582858" sldId="257"/>
            <ac:graphicFrameMk id="9" creationId="{E5DAD431-68C7-32B5-BCEC-B42B530D12FC}"/>
          </ac:graphicFrameMkLst>
        </pc:graphicFrameChg>
        <pc:graphicFrameChg chg="add del mod">
          <ac:chgData name="Aidan Estes" userId="9ffbf3f8ab62a1a2" providerId="LiveId" clId="{BEBA19F6-05C2-4638-92B3-DD41291D65FA}" dt="2025-09-22T05:12:20.026" v="1823" actId="478"/>
          <ac:graphicFrameMkLst>
            <pc:docMk/>
            <pc:sldMk cId="2032582858" sldId="257"/>
            <ac:graphicFrameMk id="10" creationId="{828E0035-0D81-384B-AFE0-EE06DAB36640}"/>
          </ac:graphicFrameMkLst>
        </pc:graphicFrameChg>
        <pc:graphicFrameChg chg="add del mod">
          <ac:chgData name="Aidan Estes" userId="9ffbf3f8ab62a1a2" providerId="LiveId" clId="{BEBA19F6-05C2-4638-92B3-DD41291D65FA}" dt="2025-09-22T05:14:37.036" v="1829" actId="478"/>
          <ac:graphicFrameMkLst>
            <pc:docMk/>
            <pc:sldMk cId="2032582858" sldId="257"/>
            <ac:graphicFrameMk id="15" creationId="{A210B21C-FB92-78DE-81CB-E28A2CAADE9F}"/>
          </ac:graphicFrameMkLst>
        </pc:graphicFrameChg>
        <pc:picChg chg="add mod">
          <ac:chgData name="Aidan Estes" userId="9ffbf3f8ab62a1a2" providerId="LiveId" clId="{BEBA19F6-05C2-4638-92B3-DD41291D65FA}" dt="2025-09-22T16:16:04.234" v="2045" actId="1076"/>
          <ac:picMkLst>
            <pc:docMk/>
            <pc:sldMk cId="2032582858" sldId="257"/>
            <ac:picMk id="6" creationId="{03323A02-461D-BC99-38AB-D75089DF6ACF}"/>
          </ac:picMkLst>
        </pc:picChg>
        <pc:picChg chg="add del mod">
          <ac:chgData name="Aidan Estes" userId="9ffbf3f8ab62a1a2" providerId="LiveId" clId="{BEBA19F6-05C2-4638-92B3-DD41291D65FA}" dt="2025-09-22T16:13:28.872" v="2017" actId="478"/>
          <ac:picMkLst>
            <pc:docMk/>
            <pc:sldMk cId="2032582858" sldId="257"/>
            <ac:picMk id="19" creationId="{A47C57D1-DE49-E7F1-7BFD-F806E0E47728}"/>
          </ac:picMkLst>
        </pc:picChg>
      </pc:sldChg>
      <pc:sldChg chg="addSp delSp modSp new mod">
        <pc:chgData name="Aidan Estes" userId="9ffbf3f8ab62a1a2" providerId="LiveId" clId="{BEBA19F6-05C2-4638-92B3-DD41291D65FA}" dt="2025-09-22T05:01:13.163" v="1376" actId="20577"/>
        <pc:sldMkLst>
          <pc:docMk/>
          <pc:sldMk cId="3459050097" sldId="258"/>
        </pc:sldMkLst>
        <pc:spChg chg="mod">
          <ac:chgData name="Aidan Estes" userId="9ffbf3f8ab62a1a2" providerId="LiveId" clId="{BEBA19F6-05C2-4638-92B3-DD41291D65FA}" dt="2025-09-22T04:12:04.442" v="126" actId="20577"/>
          <ac:spMkLst>
            <pc:docMk/>
            <pc:sldMk cId="3459050097" sldId="258"/>
            <ac:spMk id="2" creationId="{BE5772F9-0C2A-7EBA-E360-42450C69B70F}"/>
          </ac:spMkLst>
        </pc:spChg>
        <pc:spChg chg="del mod">
          <ac:chgData name="Aidan Estes" userId="9ffbf3f8ab62a1a2" providerId="LiveId" clId="{BEBA19F6-05C2-4638-92B3-DD41291D65FA}" dt="2025-09-22T03:31:13.838" v="80"/>
          <ac:spMkLst>
            <pc:docMk/>
            <pc:sldMk cId="3459050097" sldId="258"/>
            <ac:spMk id="3" creationId="{DCE574EC-E6BE-ED26-77AA-1A23BBAAB205}"/>
          </ac:spMkLst>
        </pc:spChg>
        <pc:spChg chg="add del mod">
          <ac:chgData name="Aidan Estes" userId="9ffbf3f8ab62a1a2" providerId="LiveId" clId="{BEBA19F6-05C2-4638-92B3-DD41291D65FA}" dt="2025-09-22T05:01:13.163" v="1376" actId="20577"/>
          <ac:spMkLst>
            <pc:docMk/>
            <pc:sldMk cId="3459050097" sldId="258"/>
            <ac:spMk id="8" creationId="{BF9F0E92-FFC3-949D-39C3-A1C48C4BD9A3}"/>
          </ac:spMkLst>
        </pc:spChg>
        <pc:graphicFrameChg chg="add del mod">
          <ac:chgData name="Aidan Estes" userId="9ffbf3f8ab62a1a2" providerId="LiveId" clId="{BEBA19F6-05C2-4638-92B3-DD41291D65FA}" dt="2025-09-22T03:31:25.719" v="81" actId="478"/>
          <ac:graphicFrameMkLst>
            <pc:docMk/>
            <pc:sldMk cId="3459050097" sldId="258"/>
            <ac:graphicFrameMk id="6" creationId="{3D1F4E65-AAED-1C5C-1603-C91FAE6CBA96}"/>
          </ac:graphicFrameMkLst>
        </pc:graphicFrameChg>
        <pc:graphicFrameChg chg="add mod">
          <ac:chgData name="Aidan Estes" userId="9ffbf3f8ab62a1a2" providerId="LiveId" clId="{BEBA19F6-05C2-4638-92B3-DD41291D65FA}" dt="2025-09-22T03:34:03.282" v="85"/>
          <ac:graphicFrameMkLst>
            <pc:docMk/>
            <pc:sldMk cId="3459050097" sldId="258"/>
            <ac:graphicFrameMk id="9" creationId="{BB9BF332-A053-DEFB-43CE-173E1DFA645A}"/>
          </ac:graphicFrameMkLst>
        </pc:graphicFrameChg>
      </pc:sldChg>
      <pc:sldChg chg="modSp new mod">
        <pc:chgData name="Aidan Estes" userId="9ffbf3f8ab62a1a2" providerId="LiveId" clId="{BEBA19F6-05C2-4638-92B3-DD41291D65FA}" dt="2025-09-22T05:03:27.065" v="1676" actId="313"/>
        <pc:sldMkLst>
          <pc:docMk/>
          <pc:sldMk cId="2065208326" sldId="259"/>
        </pc:sldMkLst>
        <pc:spChg chg="mod">
          <ac:chgData name="Aidan Estes" userId="9ffbf3f8ab62a1a2" providerId="LiveId" clId="{BEBA19F6-05C2-4638-92B3-DD41291D65FA}" dt="2025-09-22T04:12:11.127" v="140" actId="20577"/>
          <ac:spMkLst>
            <pc:docMk/>
            <pc:sldMk cId="2065208326" sldId="259"/>
            <ac:spMk id="2" creationId="{B918438B-0FB6-B5F7-CDF1-E91BF49FB80E}"/>
          </ac:spMkLst>
        </pc:spChg>
        <pc:spChg chg="mod">
          <ac:chgData name="Aidan Estes" userId="9ffbf3f8ab62a1a2" providerId="LiveId" clId="{BEBA19F6-05C2-4638-92B3-DD41291D65FA}" dt="2025-09-22T05:03:27.065" v="1676" actId="313"/>
          <ac:spMkLst>
            <pc:docMk/>
            <pc:sldMk cId="2065208326" sldId="259"/>
            <ac:spMk id="3" creationId="{0D88B2BB-C8EB-30FB-7D4E-4A112A6A739C}"/>
          </ac:spMkLst>
        </pc:spChg>
      </pc:sldChg>
      <pc:sldChg chg="modSp new mod">
        <pc:chgData name="Aidan Estes" userId="9ffbf3f8ab62a1a2" providerId="LiveId" clId="{BEBA19F6-05C2-4638-92B3-DD41291D65FA}" dt="2025-09-22T05:04:11.546" v="1677" actId="403"/>
        <pc:sldMkLst>
          <pc:docMk/>
          <pc:sldMk cId="3192292096" sldId="260"/>
        </pc:sldMkLst>
        <pc:spChg chg="mod">
          <ac:chgData name="Aidan Estes" userId="9ffbf3f8ab62a1a2" providerId="LiveId" clId="{BEBA19F6-05C2-4638-92B3-DD41291D65FA}" dt="2025-09-22T04:12:29.969" v="180" actId="20577"/>
          <ac:spMkLst>
            <pc:docMk/>
            <pc:sldMk cId="3192292096" sldId="260"/>
            <ac:spMk id="2" creationId="{20A00C76-A298-E495-9F8C-6E5765E0F169}"/>
          </ac:spMkLst>
        </pc:spChg>
        <pc:spChg chg="mod">
          <ac:chgData name="Aidan Estes" userId="9ffbf3f8ab62a1a2" providerId="LiveId" clId="{BEBA19F6-05C2-4638-92B3-DD41291D65FA}" dt="2025-09-22T05:04:11.546" v="1677" actId="403"/>
          <ac:spMkLst>
            <pc:docMk/>
            <pc:sldMk cId="3192292096" sldId="260"/>
            <ac:spMk id="3" creationId="{AA418320-A272-14A3-1E6A-768FA1976321}"/>
          </ac:spMkLst>
        </pc:spChg>
      </pc:sldChg>
      <pc:sldChg chg="modSp new mod">
        <pc:chgData name="Aidan Estes" userId="9ffbf3f8ab62a1a2" providerId="LiveId" clId="{BEBA19F6-05C2-4638-92B3-DD41291D65FA}" dt="2025-09-22T04:29:34.711" v="247" actId="20577"/>
        <pc:sldMkLst>
          <pc:docMk/>
          <pc:sldMk cId="3947943699" sldId="261"/>
        </pc:sldMkLst>
        <pc:spChg chg="mod">
          <ac:chgData name="Aidan Estes" userId="9ffbf3f8ab62a1a2" providerId="LiveId" clId="{BEBA19F6-05C2-4638-92B3-DD41291D65FA}" dt="2025-09-22T04:12:44.836" v="206"/>
          <ac:spMkLst>
            <pc:docMk/>
            <pc:sldMk cId="3947943699" sldId="261"/>
            <ac:spMk id="2" creationId="{743A82CC-8DF5-01B5-40BD-99738DE87D0C}"/>
          </ac:spMkLst>
        </pc:spChg>
        <pc:spChg chg="mod">
          <ac:chgData name="Aidan Estes" userId="9ffbf3f8ab62a1a2" providerId="LiveId" clId="{BEBA19F6-05C2-4638-92B3-DD41291D65FA}" dt="2025-09-22T04:29:34.711" v="247" actId="20577"/>
          <ac:spMkLst>
            <pc:docMk/>
            <pc:sldMk cId="3947943699" sldId="261"/>
            <ac:spMk id="3" creationId="{216B7754-B3A4-AC07-9782-BE7FDF67C2A7}"/>
          </ac:spMkLst>
        </pc:spChg>
      </pc:sldChg>
      <pc:sldChg chg="addSp delSp modSp new mod modClrScheme chgLayout">
        <pc:chgData name="Aidan Estes" userId="9ffbf3f8ab62a1a2" providerId="LiveId" clId="{BEBA19F6-05C2-4638-92B3-DD41291D65FA}" dt="2025-09-22T05:08:57.086" v="1691" actId="1076"/>
        <pc:sldMkLst>
          <pc:docMk/>
          <pc:sldMk cId="381012586" sldId="262"/>
        </pc:sldMkLst>
        <pc:spChg chg="del">
          <ac:chgData name="Aidan Estes" userId="9ffbf3f8ab62a1a2" providerId="LiveId" clId="{BEBA19F6-05C2-4638-92B3-DD41291D65FA}" dt="2025-09-22T04:31:52.756" v="251" actId="700"/>
          <ac:spMkLst>
            <pc:docMk/>
            <pc:sldMk cId="381012586" sldId="262"/>
            <ac:spMk id="2" creationId="{DB2DBB21-4444-B292-054A-B2C09DB06B05}"/>
          </ac:spMkLst>
        </pc:spChg>
        <pc:spChg chg="del">
          <ac:chgData name="Aidan Estes" userId="9ffbf3f8ab62a1a2" providerId="LiveId" clId="{BEBA19F6-05C2-4638-92B3-DD41291D65FA}" dt="2025-09-22T04:31:52.756" v="251" actId="700"/>
          <ac:spMkLst>
            <pc:docMk/>
            <pc:sldMk cId="381012586" sldId="262"/>
            <ac:spMk id="3" creationId="{64D807BC-A9EB-1B4E-241C-4750E3E3A115}"/>
          </ac:spMkLst>
        </pc:spChg>
        <pc:spChg chg="add del mod ord">
          <ac:chgData name="Aidan Estes" userId="9ffbf3f8ab62a1a2" providerId="LiveId" clId="{BEBA19F6-05C2-4638-92B3-DD41291D65FA}" dt="2025-09-22T04:32:26.515" v="253" actId="700"/>
          <ac:spMkLst>
            <pc:docMk/>
            <pc:sldMk cId="381012586" sldId="262"/>
            <ac:spMk id="4" creationId="{2283B70C-4023-2E32-AAE7-E1C10B4E75A6}"/>
          </ac:spMkLst>
        </pc:spChg>
        <pc:spChg chg="add del mod ord">
          <ac:chgData name="Aidan Estes" userId="9ffbf3f8ab62a1a2" providerId="LiveId" clId="{BEBA19F6-05C2-4638-92B3-DD41291D65FA}" dt="2025-09-22T04:32:26.515" v="253" actId="700"/>
          <ac:spMkLst>
            <pc:docMk/>
            <pc:sldMk cId="381012586" sldId="262"/>
            <ac:spMk id="5" creationId="{C3C83EC2-6A96-78DF-EBAE-839F2F957C7B}"/>
          </ac:spMkLst>
        </pc:spChg>
        <pc:spChg chg="add del mod ord">
          <ac:chgData name="Aidan Estes" userId="9ffbf3f8ab62a1a2" providerId="LiveId" clId="{BEBA19F6-05C2-4638-92B3-DD41291D65FA}" dt="2025-09-22T04:32:26.515" v="253" actId="700"/>
          <ac:spMkLst>
            <pc:docMk/>
            <pc:sldMk cId="381012586" sldId="262"/>
            <ac:spMk id="6" creationId="{70059A35-0432-CE6C-B6CC-6895CA63A74B}"/>
          </ac:spMkLst>
        </pc:spChg>
        <pc:spChg chg="add del mod ord">
          <ac:chgData name="Aidan Estes" userId="9ffbf3f8ab62a1a2" providerId="LiveId" clId="{BEBA19F6-05C2-4638-92B3-DD41291D65FA}" dt="2025-09-22T04:33:48.037" v="271" actId="700"/>
          <ac:spMkLst>
            <pc:docMk/>
            <pc:sldMk cId="381012586" sldId="262"/>
            <ac:spMk id="7" creationId="{CD285BF8-908C-AAEA-3C11-5688D8EC51FE}"/>
          </ac:spMkLst>
        </pc:spChg>
        <pc:spChg chg="add del mod ord">
          <ac:chgData name="Aidan Estes" userId="9ffbf3f8ab62a1a2" providerId="LiveId" clId="{BEBA19F6-05C2-4638-92B3-DD41291D65FA}" dt="2025-09-22T04:33:48.037" v="271" actId="700"/>
          <ac:spMkLst>
            <pc:docMk/>
            <pc:sldMk cId="381012586" sldId="262"/>
            <ac:spMk id="8" creationId="{547832DB-37B2-2CAF-D838-67EB13257E79}"/>
          </ac:spMkLst>
        </pc:spChg>
        <pc:spChg chg="add del mod ord">
          <ac:chgData name="Aidan Estes" userId="9ffbf3f8ab62a1a2" providerId="LiveId" clId="{BEBA19F6-05C2-4638-92B3-DD41291D65FA}" dt="2025-09-22T04:33:38.328" v="269"/>
          <ac:spMkLst>
            <pc:docMk/>
            <pc:sldMk cId="381012586" sldId="262"/>
            <ac:spMk id="9" creationId="{48971980-2B97-47D7-B94A-A1DC5F13915B}"/>
          </ac:spMkLst>
        </pc:spChg>
        <pc:spChg chg="add del mod ord">
          <ac:chgData name="Aidan Estes" userId="9ffbf3f8ab62a1a2" providerId="LiveId" clId="{BEBA19F6-05C2-4638-92B3-DD41291D65FA}" dt="2025-09-22T04:33:48.037" v="271" actId="700"/>
          <ac:spMkLst>
            <pc:docMk/>
            <pc:sldMk cId="381012586" sldId="262"/>
            <ac:spMk id="10" creationId="{2339D11B-B912-2DDA-A798-BF81398A3713}"/>
          </ac:spMkLst>
        </pc:spChg>
        <pc:spChg chg="add del mod ord">
          <ac:chgData name="Aidan Estes" userId="9ffbf3f8ab62a1a2" providerId="LiveId" clId="{BEBA19F6-05C2-4638-92B3-DD41291D65FA}" dt="2025-09-22T04:33:40.487" v="270"/>
          <ac:spMkLst>
            <pc:docMk/>
            <pc:sldMk cId="381012586" sldId="262"/>
            <ac:spMk id="11" creationId="{F8D94D7B-9A6D-569F-4C33-235236F46618}"/>
          </ac:spMkLst>
        </pc:spChg>
        <pc:spChg chg="add del mod ord">
          <ac:chgData name="Aidan Estes" userId="9ffbf3f8ab62a1a2" providerId="LiveId" clId="{BEBA19F6-05C2-4638-92B3-DD41291D65FA}" dt="2025-09-22T04:36:11.717" v="528" actId="20577"/>
          <ac:spMkLst>
            <pc:docMk/>
            <pc:sldMk cId="381012586" sldId="262"/>
            <ac:spMk id="16" creationId="{771A6C13-CA46-9E0E-A855-870E14FC465C}"/>
          </ac:spMkLst>
        </pc:spChg>
        <pc:spChg chg="add mod">
          <ac:chgData name="Aidan Estes" userId="9ffbf3f8ab62a1a2" providerId="LiveId" clId="{BEBA19F6-05C2-4638-92B3-DD41291D65FA}" dt="2025-09-22T05:08:57.086" v="1691" actId="1076"/>
          <ac:spMkLst>
            <pc:docMk/>
            <pc:sldMk cId="381012586" sldId="262"/>
            <ac:spMk id="18" creationId="{3C59CA29-962F-3F36-D39D-258876816A7F}"/>
          </ac:spMkLst>
        </pc:spChg>
        <pc:picChg chg="add mod ord">
          <ac:chgData name="Aidan Estes" userId="9ffbf3f8ab62a1a2" providerId="LiveId" clId="{BEBA19F6-05C2-4638-92B3-DD41291D65FA}" dt="2025-09-22T04:34:53.529" v="294" actId="14100"/>
          <ac:picMkLst>
            <pc:docMk/>
            <pc:sldMk cId="381012586" sldId="262"/>
            <ac:picMk id="13" creationId="{171615D7-760E-AF80-9848-3E8EAA182F64}"/>
          </ac:picMkLst>
        </pc:picChg>
        <pc:picChg chg="add del mod ord">
          <ac:chgData name="Aidan Estes" userId="9ffbf3f8ab62a1a2" providerId="LiveId" clId="{BEBA19F6-05C2-4638-92B3-DD41291D65FA}" dt="2025-09-22T04:34:19.367" v="280" actId="478"/>
          <ac:picMkLst>
            <pc:docMk/>
            <pc:sldMk cId="381012586" sldId="262"/>
            <ac:picMk id="15" creationId="{DA84B2EE-7E03-FB5A-8421-C983B9B427A8}"/>
          </ac:picMkLst>
        </pc:picChg>
      </pc:sldChg>
      <pc:sldChg chg="addSp delSp modSp new mod modClrScheme chgLayout">
        <pc:chgData name="Aidan Estes" userId="9ffbf3f8ab62a1a2" providerId="LiveId" clId="{BEBA19F6-05C2-4638-92B3-DD41291D65FA}" dt="2025-09-22T04:38:50.267" v="680" actId="20577"/>
        <pc:sldMkLst>
          <pc:docMk/>
          <pc:sldMk cId="4074879960" sldId="263"/>
        </pc:sldMkLst>
        <pc:spChg chg="del mod ord">
          <ac:chgData name="Aidan Estes" userId="9ffbf3f8ab62a1a2" providerId="LiveId" clId="{BEBA19F6-05C2-4638-92B3-DD41291D65FA}" dt="2025-09-22T04:37:11.616" v="534" actId="700"/>
          <ac:spMkLst>
            <pc:docMk/>
            <pc:sldMk cId="4074879960" sldId="263"/>
            <ac:spMk id="2" creationId="{6AA05139-1687-C3E6-E6A6-7883A86049E4}"/>
          </ac:spMkLst>
        </pc:spChg>
        <pc:spChg chg="add del mod ord">
          <ac:chgData name="Aidan Estes" userId="9ffbf3f8ab62a1a2" providerId="LiveId" clId="{BEBA19F6-05C2-4638-92B3-DD41291D65FA}" dt="2025-09-22T04:37:11.616" v="534" actId="700"/>
          <ac:spMkLst>
            <pc:docMk/>
            <pc:sldMk cId="4074879960" sldId="263"/>
            <ac:spMk id="3" creationId="{08291CE1-978B-4A18-4D58-AB9B655CC258}"/>
          </ac:spMkLst>
        </pc:spChg>
        <pc:spChg chg="add mod ord">
          <ac:chgData name="Aidan Estes" userId="9ffbf3f8ab62a1a2" providerId="LiveId" clId="{BEBA19F6-05C2-4638-92B3-DD41291D65FA}" dt="2025-09-22T04:37:47.291" v="628" actId="20577"/>
          <ac:spMkLst>
            <pc:docMk/>
            <pc:sldMk cId="4074879960" sldId="263"/>
            <ac:spMk id="6" creationId="{4AA5AB92-BF37-1537-FD16-2EF957E06C93}"/>
          </ac:spMkLst>
        </pc:spChg>
        <pc:spChg chg="add del mod ord">
          <ac:chgData name="Aidan Estes" userId="9ffbf3f8ab62a1a2" providerId="LiveId" clId="{BEBA19F6-05C2-4638-92B3-DD41291D65FA}" dt="2025-09-22T04:37:18.175" v="535" actId="931"/>
          <ac:spMkLst>
            <pc:docMk/>
            <pc:sldMk cId="4074879960" sldId="263"/>
            <ac:spMk id="7" creationId="{EE2CF7C6-BD90-DFC6-5B00-8DF961527546}"/>
          </ac:spMkLst>
        </pc:spChg>
        <pc:spChg chg="add mod ord">
          <ac:chgData name="Aidan Estes" userId="9ffbf3f8ab62a1a2" providerId="LiveId" clId="{BEBA19F6-05C2-4638-92B3-DD41291D65FA}" dt="2025-09-22T04:38:50.267" v="680" actId="20577"/>
          <ac:spMkLst>
            <pc:docMk/>
            <pc:sldMk cId="4074879960" sldId="263"/>
            <ac:spMk id="8" creationId="{AD53573C-1B6E-6352-4B74-37CEC234EC8B}"/>
          </ac:spMkLst>
        </pc:spChg>
        <pc:picChg chg="add mod">
          <ac:chgData name="Aidan Estes" userId="9ffbf3f8ab62a1a2" providerId="LiveId" clId="{BEBA19F6-05C2-4638-92B3-DD41291D65FA}" dt="2025-09-22T04:37:07.206" v="533" actId="931"/>
          <ac:picMkLst>
            <pc:docMk/>
            <pc:sldMk cId="4074879960" sldId="263"/>
            <ac:picMk id="5" creationId="{B1C5D496-3EDC-2929-E9E8-798402A2369D}"/>
          </ac:picMkLst>
        </pc:picChg>
        <pc:picChg chg="add mod">
          <ac:chgData name="Aidan Estes" userId="9ffbf3f8ab62a1a2" providerId="LiveId" clId="{BEBA19F6-05C2-4638-92B3-DD41291D65FA}" dt="2025-09-22T04:38:06.117" v="637" actId="14100"/>
          <ac:picMkLst>
            <pc:docMk/>
            <pc:sldMk cId="4074879960" sldId="263"/>
            <ac:picMk id="10" creationId="{2B639B18-9F4F-2D65-F20A-2000C9ED3190}"/>
          </ac:picMkLst>
        </pc:picChg>
      </pc:sldChg>
      <pc:sldChg chg="addSp delSp modSp new mod">
        <pc:chgData name="Aidan Estes" userId="9ffbf3f8ab62a1a2" providerId="LiveId" clId="{BEBA19F6-05C2-4638-92B3-DD41291D65FA}" dt="2025-09-22T16:19:39.529" v="2168" actId="20577"/>
        <pc:sldMkLst>
          <pc:docMk/>
          <pc:sldMk cId="3575429629" sldId="264"/>
        </pc:sldMkLst>
        <pc:spChg chg="mod">
          <ac:chgData name="Aidan Estes" userId="9ffbf3f8ab62a1a2" providerId="LiveId" clId="{BEBA19F6-05C2-4638-92B3-DD41291D65FA}" dt="2025-09-22T16:19:39.529" v="2168" actId="20577"/>
          <ac:spMkLst>
            <pc:docMk/>
            <pc:sldMk cId="3575429629" sldId="264"/>
            <ac:spMk id="2" creationId="{7506FA27-486B-A39E-0587-B211B4F583F6}"/>
          </ac:spMkLst>
        </pc:spChg>
        <pc:spChg chg="del">
          <ac:chgData name="Aidan Estes" userId="9ffbf3f8ab62a1a2" providerId="LiveId" clId="{BEBA19F6-05C2-4638-92B3-DD41291D65FA}" dt="2025-09-22T04:39:11.278" v="682" actId="931"/>
          <ac:spMkLst>
            <pc:docMk/>
            <pc:sldMk cId="3575429629" sldId="264"/>
            <ac:spMk id="3" creationId="{6926475B-F278-3506-A5D4-09FF0A07A6BD}"/>
          </ac:spMkLst>
        </pc:spChg>
        <pc:spChg chg="mod">
          <ac:chgData name="Aidan Estes" userId="9ffbf3f8ab62a1a2" providerId="LiveId" clId="{BEBA19F6-05C2-4638-92B3-DD41291D65FA}" dt="2025-09-22T05:24:02.509" v="2013" actId="1076"/>
          <ac:spMkLst>
            <pc:docMk/>
            <pc:sldMk cId="3575429629" sldId="264"/>
            <ac:spMk id="4" creationId="{131F5647-9D10-A9DA-8EEF-FEA0B7D65B7B}"/>
          </ac:spMkLst>
        </pc:spChg>
        <pc:picChg chg="add mod">
          <ac:chgData name="Aidan Estes" userId="9ffbf3f8ab62a1a2" providerId="LiveId" clId="{BEBA19F6-05C2-4638-92B3-DD41291D65FA}" dt="2025-09-22T05:24:11.763" v="2015" actId="1076"/>
          <ac:picMkLst>
            <pc:docMk/>
            <pc:sldMk cId="3575429629" sldId="264"/>
            <ac:picMk id="6" creationId="{F0E7E76D-F800-2BA1-ED9D-8CA72710AFBC}"/>
          </ac:picMkLst>
        </pc:picChg>
      </pc:sldChg>
      <pc:sldChg chg="addSp delSp modSp new mod">
        <pc:chgData name="Aidan Estes" userId="9ffbf3f8ab62a1a2" providerId="LiveId" clId="{BEBA19F6-05C2-4638-92B3-DD41291D65FA}" dt="2025-09-22T16:19:50.234" v="2201" actId="20577"/>
        <pc:sldMkLst>
          <pc:docMk/>
          <pc:sldMk cId="37226281" sldId="265"/>
        </pc:sldMkLst>
        <pc:spChg chg="mod">
          <ac:chgData name="Aidan Estes" userId="9ffbf3f8ab62a1a2" providerId="LiveId" clId="{BEBA19F6-05C2-4638-92B3-DD41291D65FA}" dt="2025-09-22T16:19:50.234" v="2201" actId="20577"/>
          <ac:spMkLst>
            <pc:docMk/>
            <pc:sldMk cId="37226281" sldId="265"/>
            <ac:spMk id="2" creationId="{D237B09F-63CB-71C7-BC0E-1CD3AEA73920}"/>
          </ac:spMkLst>
        </pc:spChg>
        <pc:spChg chg="del">
          <ac:chgData name="Aidan Estes" userId="9ffbf3f8ab62a1a2" providerId="LiveId" clId="{BEBA19F6-05C2-4638-92B3-DD41291D65FA}" dt="2025-09-22T04:39:23.631" v="684" actId="931"/>
          <ac:spMkLst>
            <pc:docMk/>
            <pc:sldMk cId="37226281" sldId="265"/>
            <ac:spMk id="3" creationId="{F7319C57-255C-4C50-B0B3-E331D7755632}"/>
          </ac:spMkLst>
        </pc:spChg>
        <pc:spChg chg="mod">
          <ac:chgData name="Aidan Estes" userId="9ffbf3f8ab62a1a2" providerId="LiveId" clId="{BEBA19F6-05C2-4638-92B3-DD41291D65FA}" dt="2025-09-22T05:24:06.117" v="2014" actId="1076"/>
          <ac:spMkLst>
            <pc:docMk/>
            <pc:sldMk cId="37226281" sldId="265"/>
            <ac:spMk id="4" creationId="{C245A418-3FF9-D28B-36C4-C5320A5BE724}"/>
          </ac:spMkLst>
        </pc:spChg>
        <pc:picChg chg="add mod">
          <ac:chgData name="Aidan Estes" userId="9ffbf3f8ab62a1a2" providerId="LiveId" clId="{BEBA19F6-05C2-4638-92B3-DD41291D65FA}" dt="2025-09-22T05:23:52.607" v="2009" actId="14100"/>
          <ac:picMkLst>
            <pc:docMk/>
            <pc:sldMk cId="37226281" sldId="265"/>
            <ac:picMk id="6" creationId="{3D6B5098-1AE8-CB15-64DC-21ADB3CEE660}"/>
          </ac:picMkLst>
        </pc:picChg>
      </pc:sldChg>
      <pc:sldChg chg="addSp delSp modSp new add del mod">
        <pc:chgData name="Aidan Estes" userId="9ffbf3f8ab62a1a2" providerId="LiveId" clId="{BEBA19F6-05C2-4638-92B3-DD41291D65FA}" dt="2025-09-22T16:14:22.299" v="2023" actId="2696"/>
        <pc:sldMkLst>
          <pc:docMk/>
          <pc:sldMk cId="1587129525" sldId="266"/>
        </pc:sldMkLst>
        <pc:spChg chg="mod">
          <ac:chgData name="Aidan Estes" userId="9ffbf3f8ab62a1a2" providerId="LiveId" clId="{BEBA19F6-05C2-4638-92B3-DD41291D65FA}" dt="2025-09-22T05:10:16.232" v="1772" actId="20577"/>
          <ac:spMkLst>
            <pc:docMk/>
            <pc:sldMk cId="1587129525" sldId="266"/>
            <ac:spMk id="2" creationId="{CA3A7186-DE34-4737-A199-12BDFBF9EDAE}"/>
          </ac:spMkLst>
        </pc:spChg>
        <pc:spChg chg="del">
          <ac:chgData name="Aidan Estes" userId="9ffbf3f8ab62a1a2" providerId="LiveId" clId="{BEBA19F6-05C2-4638-92B3-DD41291D65FA}" dt="2025-09-22T05:08:02.936" v="1680"/>
          <ac:spMkLst>
            <pc:docMk/>
            <pc:sldMk cId="1587129525" sldId="266"/>
            <ac:spMk id="3" creationId="{DC2D3589-401B-FF55-8620-87A841787E18}"/>
          </ac:spMkLst>
        </pc:spChg>
        <pc:graphicFrameChg chg="add mod">
          <ac:chgData name="Aidan Estes" userId="9ffbf3f8ab62a1a2" providerId="LiveId" clId="{BEBA19F6-05C2-4638-92B3-DD41291D65FA}" dt="2025-09-22T05:08:33.831" v="1689" actId="14100"/>
          <ac:graphicFrameMkLst>
            <pc:docMk/>
            <pc:sldMk cId="1587129525" sldId="266"/>
            <ac:graphicFrameMk id="4" creationId="{1114D1C7-1CDF-8A0E-B6D7-2E04989FEF73}"/>
          </ac:graphicFrameMkLst>
        </pc:graphicFrameChg>
      </pc:sldChg>
      <pc:sldChg chg="addSp delSp modSp new mod">
        <pc:chgData name="Aidan Estes" userId="9ffbf3f8ab62a1a2" providerId="LiveId" clId="{BEBA19F6-05C2-4638-92B3-DD41291D65FA}" dt="2025-09-22T05:25:51.610" v="2016"/>
        <pc:sldMkLst>
          <pc:docMk/>
          <pc:sldMk cId="1193512853" sldId="267"/>
        </pc:sldMkLst>
        <pc:spChg chg="mod">
          <ac:chgData name="Aidan Estes" userId="9ffbf3f8ab62a1a2" providerId="LiveId" clId="{BEBA19F6-05C2-4638-92B3-DD41291D65FA}" dt="2025-09-22T05:10:34.133" v="1817" actId="20577"/>
          <ac:spMkLst>
            <pc:docMk/>
            <pc:sldMk cId="1193512853" sldId="267"/>
            <ac:spMk id="2" creationId="{CDD76F2B-196A-C910-14DD-BBF5872E839F}"/>
          </ac:spMkLst>
        </pc:spChg>
        <pc:spChg chg="del">
          <ac:chgData name="Aidan Estes" userId="9ffbf3f8ab62a1a2" providerId="LiveId" clId="{BEBA19F6-05C2-4638-92B3-DD41291D65FA}" dt="2025-09-22T05:09:25.282" v="1692"/>
          <ac:spMkLst>
            <pc:docMk/>
            <pc:sldMk cId="1193512853" sldId="267"/>
            <ac:spMk id="3" creationId="{1A570462-E056-780C-B2DB-9DECEF15CC7A}"/>
          </ac:spMkLst>
        </pc:spChg>
        <pc:graphicFrameChg chg="add mod">
          <ac:chgData name="Aidan Estes" userId="9ffbf3f8ab62a1a2" providerId="LiveId" clId="{BEBA19F6-05C2-4638-92B3-DD41291D65FA}" dt="2025-09-22T05:25:51.610" v="2016"/>
          <ac:graphicFrameMkLst>
            <pc:docMk/>
            <pc:sldMk cId="1193512853" sldId="267"/>
            <ac:graphicFrameMk id="4" creationId="{154E330E-70A1-E2EB-156E-994D46313834}"/>
          </ac:graphicFrameMkLst>
        </pc:graphicFrameChg>
      </pc:sldChg>
      <pc:sldChg chg="addSp modSp new mod">
        <pc:chgData name="Aidan Estes" userId="9ffbf3f8ab62a1a2" providerId="LiveId" clId="{BEBA19F6-05C2-4638-92B3-DD41291D65FA}" dt="2025-09-22T16:18:02.449" v="2127"/>
        <pc:sldMkLst>
          <pc:docMk/>
          <pc:sldMk cId="2530243532" sldId="268"/>
        </pc:sldMkLst>
        <pc:spChg chg="mod">
          <ac:chgData name="Aidan Estes" userId="9ffbf3f8ab62a1a2" providerId="LiveId" clId="{BEBA19F6-05C2-4638-92B3-DD41291D65FA}" dt="2025-09-22T16:16:20.198" v="2056" actId="20577"/>
          <ac:spMkLst>
            <pc:docMk/>
            <pc:sldMk cId="2530243532" sldId="268"/>
            <ac:spMk id="2" creationId="{07E0B202-1308-7F7A-B337-B1DE018F57BF}"/>
          </ac:spMkLst>
        </pc:spChg>
        <pc:spChg chg="mod">
          <ac:chgData name="Aidan Estes" userId="9ffbf3f8ab62a1a2" providerId="LiveId" clId="{BEBA19F6-05C2-4638-92B3-DD41291D65FA}" dt="2025-09-22T16:16:38.493" v="2120" actId="20577"/>
          <ac:spMkLst>
            <pc:docMk/>
            <pc:sldMk cId="2530243532" sldId="268"/>
            <ac:spMk id="3" creationId="{B502E91B-FE5B-F545-7801-BB1EEEFC4EF5}"/>
          </ac:spMkLst>
        </pc:spChg>
        <pc:picChg chg="add mod">
          <ac:chgData name="Aidan Estes" userId="9ffbf3f8ab62a1a2" providerId="LiveId" clId="{BEBA19F6-05C2-4638-92B3-DD41291D65FA}" dt="2025-09-22T16:18:02.449" v="2127"/>
          <ac:picMkLst>
            <pc:docMk/>
            <pc:sldMk cId="2530243532" sldId="268"/>
            <ac:picMk id="5" creationId="{E9CEECAB-E9D5-2000-4277-E4570D8B51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0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1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6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85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6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8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6294F7-8786-4717-A734-6389195F34B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97FEE7-BB9D-4A00-A75C-8BB2E396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7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estes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D75A-11DA-9ED8-B865-7C81AE291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Mortality Rates Across Shelby County 2015-2019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2EFAB-6F7E-CD6B-E14C-A4B130946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Aidan Estes</a:t>
            </a:r>
          </a:p>
        </p:txBody>
      </p:sp>
    </p:spTree>
    <p:extLst>
      <p:ext uri="{BB962C8B-B14F-4D97-AF65-F5344CB8AC3E}">
        <p14:creationId xmlns:p14="http://schemas.microsoft.com/office/powerpoint/2010/main" val="258646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438B-0FB6-B5F7-CDF1-E91BF49F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B2BB-C8EB-30FB-7D4E-4A112A6A7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Most analyses will require modifying variables into either vectors or other types for more efficient data analysis</a:t>
            </a:r>
            <a:endParaRPr lang="en-US" sz="1800" dirty="0"/>
          </a:p>
          <a:p>
            <a:pPr lvl="1"/>
            <a:r>
              <a:rPr lang="en-US" dirty="0"/>
              <a:t>Missing/ incomplete data</a:t>
            </a:r>
            <a:endParaRPr lang="en-US" sz="1800" dirty="0"/>
          </a:p>
          <a:p>
            <a:pPr lvl="1"/>
            <a:r>
              <a:rPr lang="en-US" dirty="0"/>
              <a:t>Lack of income data for demographic information</a:t>
            </a:r>
          </a:p>
          <a:p>
            <a:pPr lvl="2"/>
            <a:r>
              <a:rPr lang="en-US" sz="1600" dirty="0"/>
              <a:t>Income data is often used as a proxy for other variables like insurance status</a:t>
            </a:r>
          </a:p>
          <a:p>
            <a:pPr lvl="1"/>
            <a:r>
              <a:rPr lang="en-US" dirty="0"/>
              <a:t>Incomplete definition of “Other” in cause of death</a:t>
            </a:r>
          </a:p>
          <a:p>
            <a:pPr lvl="2"/>
            <a:r>
              <a:rPr lang="en-US" sz="1600" dirty="0"/>
              <a:t>Data dictionary does not give enough detail and leaves a leading cause of death vague</a:t>
            </a:r>
          </a:p>
          <a:p>
            <a:pPr lvl="1"/>
            <a:r>
              <a:rPr lang="en-US" dirty="0"/>
              <a:t>Age is not categorical, allows for typos and other errors to go unnoticed</a:t>
            </a:r>
            <a:endParaRPr lang="en-US" sz="1800" dirty="0"/>
          </a:p>
          <a:p>
            <a:pPr lvl="2"/>
            <a:r>
              <a:rPr lang="en-US" dirty="0"/>
              <a:t>Ex: Max age of death is 200 years old 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0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0C76-A298-E495-9F8C-6E5765E0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Supportive Data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8320-A272-14A3-1E6A-768FA1976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More detail in Data Dictionary for </a:t>
            </a:r>
            <a:r>
              <a:rPr lang="en-US" dirty="0" err="1"/>
              <a:t>DRace_Ethnicity</a:t>
            </a:r>
            <a:r>
              <a:rPr lang="en-US" dirty="0"/>
              <a:t> valid values and how it was categorized</a:t>
            </a:r>
            <a:endParaRPr lang="en-US" sz="1800" dirty="0"/>
          </a:p>
          <a:p>
            <a:pPr lvl="1"/>
            <a:r>
              <a:rPr lang="en-US" dirty="0"/>
              <a:t>Datasets for Mortality for Tennessee 2015-2019 and US</a:t>
            </a:r>
            <a:endParaRPr lang="en-US" sz="1800" dirty="0"/>
          </a:p>
          <a:p>
            <a:pPr lvl="1"/>
            <a:r>
              <a:rPr lang="en-US" dirty="0"/>
              <a:t>Total Shelby county population for each year</a:t>
            </a:r>
          </a:p>
          <a:p>
            <a:pPr lvl="1"/>
            <a:r>
              <a:rPr lang="en-US" dirty="0"/>
              <a:t>Total US population demographic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9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82CC-8DF5-01B5-40BD-99738DE8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Sources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7754-B3A4-AC07-9782-BE7FDF67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1. Dunn J. Death statistics. Death Statistics. 2019. Accessed September 22, 2025. https://www.tn.gov/health/health-program-areas/statistics/health-data/death-statistics.html. </a:t>
            </a:r>
          </a:p>
          <a:p>
            <a:pPr marL="0" indent="0">
              <a:buNone/>
            </a:pPr>
            <a:r>
              <a:rPr lang="en-US" sz="1400" dirty="0"/>
              <a:t>2. Dunn J. Population Statistics. tn.gov. 2019. Accessed September 22, 2025. https://www.tn.gov/health/health-program-areas/statistics/health-data/population.html. </a:t>
            </a:r>
          </a:p>
          <a:p>
            <a:pPr marL="0" indent="0">
              <a:buNone/>
            </a:pPr>
            <a:r>
              <a:rPr lang="en-US" sz="1400" dirty="0"/>
              <a:t>3. CDC. Multiple cause of death 1999-2020. Centers for Disease Control and Prevention. September 17, 2025. Accessed September 22, 2025. https://wonder.cdc.gov/wonder/help/mcd.html. </a:t>
            </a:r>
          </a:p>
          <a:p>
            <a:pPr marL="0" indent="0">
              <a:buNone/>
            </a:pPr>
            <a:r>
              <a:rPr lang="en-US" sz="1400" dirty="0"/>
              <a:t>4. CDC. Products - National Vital Statistics Reports - Homepage. Centers for Disease Control and Prevention. April 8, 2025. Accessed September 22, 2025. https://www.cdc.gov/nchs/products/nvsr.htm. </a:t>
            </a:r>
          </a:p>
          <a:p>
            <a:pPr marL="0" indent="0">
              <a:buNone/>
            </a:pPr>
            <a:r>
              <a:rPr lang="en-US" sz="1400" dirty="0"/>
              <a:t>5. CDC. National Center for Health Statistics. Centers for Disease Control and Prevention. September 8, 2025. Accessed September 22, 2025. https://www.cdc.gov/nchs/index.html?CDC_AA_refVal=https%3A%2F%2Fwww.cdc.gov%2Fnchs%2Findex.htm. </a:t>
            </a:r>
          </a:p>
        </p:txBody>
      </p:sp>
    </p:spTree>
    <p:extLst>
      <p:ext uri="{BB962C8B-B14F-4D97-AF65-F5344CB8AC3E}">
        <p14:creationId xmlns:p14="http://schemas.microsoft.com/office/powerpoint/2010/main" val="394794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B202-1308-7F7A-B337-B1DE018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E91B-FE5B-F545-7801-BB1EEEFC4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further details? Check out my GitHub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9CEECAB-E9D5-2000-4277-E4570D8B5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002" y="3014468"/>
            <a:ext cx="2950470" cy="29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4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2B88-F516-CF82-DFF9-4CC99F5F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323A02-461D-BC99-38AB-D75089DF6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1" b="89835" l="9186" r="90581">
                        <a14:foregroundMark x1="35581" y1="49274" x2="35581" y2="49274"/>
                        <a14:foregroundMark x1="35581" y1="48403" x2="35581" y2="48403"/>
                        <a14:foregroundMark x1="31628" y1="45499" x2="17558" y2="41336"/>
                        <a14:foregroundMark x1="17209" y1="41917" x2="28953" y2="54598"/>
                        <a14:foregroundMark x1="28953" y1="54598" x2="15581" y2="43950"/>
                        <a14:foregroundMark x1="15581" y1="43950" x2="9302" y2="58955"/>
                        <a14:foregroundMark x1="9302" y1="58955" x2="11395" y2="40174"/>
                        <a14:foregroundMark x1="11395" y1="40174" x2="12093" y2="57502"/>
                        <a14:foregroundMark x1="12093" y1="57502" x2="11628" y2="39013"/>
                        <a14:foregroundMark x1="16512" y1="41045" x2="33140" y2="48015"/>
                        <a14:foregroundMark x1="33140" y1="48015" x2="18953" y2="55663"/>
                        <a14:foregroundMark x1="24302" y1="39884" x2="37326" y2="52178"/>
                        <a14:foregroundMark x1="37326" y1="52178" x2="23256" y2="39593"/>
                        <a14:foregroundMark x1="23256" y1="39593" x2="22907" y2="39593"/>
                        <a14:foregroundMark x1="13023" y1="45208" x2="35349" y2="57890"/>
                        <a14:foregroundMark x1="35349" y1="57890" x2="27093" y2="55663"/>
                        <a14:foregroundMark x1="43256" y1="41917" x2="59070" y2="52759"/>
                        <a14:foregroundMark x1="59070" y1="52759" x2="80581" y2="52856"/>
                        <a14:foregroundMark x1="80581" y1="52856" x2="84419" y2="48112"/>
                        <a14:foregroundMark x1="82674" y1="46951" x2="89302" y2="63214"/>
                        <a14:foregroundMark x1="89302" y1="63214" x2="90581" y2="38045"/>
                        <a14:foregroundMark x1="90581" y1="38045" x2="51512" y2="9971"/>
                        <a14:foregroundMark x1="51512" y1="9971" x2="57907" y2="44143"/>
                        <a14:foregroundMark x1="57907" y1="44143" x2="80698" y2="49758"/>
                        <a14:foregroundMark x1="80698" y1="49758" x2="81628" y2="51888"/>
                        <a14:foregroundMark x1="17558" y1="46951" x2="27093" y2="56341"/>
                        <a14:foregroundMark x1="41163" y1="42788" x2="47326" y2="57599"/>
                        <a14:foregroundMark x1="47326" y1="57599" x2="60814" y2="56341"/>
                        <a14:foregroundMark x1="49651" y1="48112" x2="88953" y2="51888"/>
                        <a14:foregroundMark x1="53837" y1="51888" x2="50698" y2="51016"/>
                        <a14:foregroundMark x1="43605" y1="47241" x2="47791" y2="48693"/>
                        <a14:foregroundMark x1="52442" y1="50436" x2="47093" y2="46660"/>
                        <a14:foregroundMark x1="35930" y1="41045" x2="42907" y2="53049"/>
                        <a14:foregroundMark x1="41512" y1="46079" x2="48140" y2="52178"/>
                        <a14:foregroundMark x1="89302" y1="51016" x2="84767" y2="47531"/>
                        <a14:foregroundMark x1="35930" y1="47531" x2="34419" y2="478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177" y="2063495"/>
            <a:ext cx="2600979" cy="3124200"/>
          </a:xfrm>
        </p:spPr>
      </p:pic>
    </p:spTree>
    <p:extLst>
      <p:ext uri="{BB962C8B-B14F-4D97-AF65-F5344CB8AC3E}">
        <p14:creationId xmlns:p14="http://schemas.microsoft.com/office/powerpoint/2010/main" val="20325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7186-DE34-4737-A199-12BDFBF9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Shelby County Mortality Rates by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14D1C7-1CDF-8A0E-B6D7-2E04989FEF7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802406"/>
              </p:ext>
            </p:extLst>
          </p:nvPr>
        </p:nvGraphicFramePr>
        <p:xfrm>
          <a:off x="1010013" y="3035808"/>
          <a:ext cx="11090547" cy="2915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449115" imgH="2486082" progId="Excel.Sheet.12">
                  <p:embed/>
                </p:oleObj>
              </mc:Choice>
              <mc:Fallback>
                <p:oleObj name="Worksheet" r:id="rId2" imgW="11449115" imgH="2486082" progId="Excel.Shee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1114D1C7-1CDF-8A0E-B6D7-2E04989FEF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0013" y="3035808"/>
                        <a:ext cx="11090547" cy="2915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2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6F2B-196A-C910-14DD-BBF5872E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Tennessee State Mortality Rates by Year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4E330E-70A1-E2EB-156E-994D4631383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541976"/>
              </p:ext>
            </p:extLst>
          </p:nvPr>
        </p:nvGraphicFramePr>
        <p:xfrm>
          <a:off x="695752" y="2889504"/>
          <a:ext cx="11404808" cy="2715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439628" imgH="2676684" progId="Excel.Sheet.12">
                  <p:embed/>
                </p:oleObj>
              </mc:Choice>
              <mc:Fallback>
                <p:oleObj name="Worksheet" r:id="rId2" imgW="12439628" imgH="2676684" progId="Excel.Sheet.12">
                  <p:embed/>
                  <p:pic>
                    <p:nvPicPr>
                      <p:cNvPr id="4" name="Content Placeholder 3">
                        <a:extLst>
                          <a:ext uri="{FF2B5EF4-FFF2-40B4-BE49-F238E27FC236}">
                            <a16:creationId xmlns:a16="http://schemas.microsoft.com/office/drawing/2014/main" id="{154E330E-70A1-E2EB-156E-994D463138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5752" y="2889504"/>
                        <a:ext cx="11404808" cy="27157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51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771A6C13-CA46-9E0E-A855-870E14FC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15" y="0"/>
            <a:ext cx="10018713" cy="1752599"/>
          </a:xfrm>
        </p:spPr>
        <p:txBody>
          <a:bodyPr/>
          <a:lstStyle/>
          <a:p>
            <a:r>
              <a:rPr lang="en-US" dirty="0"/>
              <a:t>Crude Vs. Age Adjusted Mortality Rates (Shelby County)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71615D7-760E-AF80-9848-3E8EAA182F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78" y="1953770"/>
            <a:ext cx="9243410" cy="4465318"/>
          </a:xfr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C59CA29-962F-3F36-D39D-25887681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76911" y="2319528"/>
            <a:ext cx="2511457" cy="3124200"/>
          </a:xfrm>
        </p:spPr>
        <p:txBody>
          <a:bodyPr/>
          <a:lstStyle/>
          <a:p>
            <a:r>
              <a:rPr lang="en-US" dirty="0"/>
              <a:t>Combined mortality rates of top 10 causes of death</a:t>
            </a:r>
          </a:p>
        </p:txBody>
      </p:sp>
    </p:spTree>
    <p:extLst>
      <p:ext uri="{BB962C8B-B14F-4D97-AF65-F5344CB8AC3E}">
        <p14:creationId xmlns:p14="http://schemas.microsoft.com/office/powerpoint/2010/main" val="38101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A5AB92-BF37-1537-FD16-2EF957E0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67" y="228602"/>
            <a:ext cx="10018713" cy="1752599"/>
          </a:xfrm>
        </p:spPr>
        <p:txBody>
          <a:bodyPr/>
          <a:lstStyle/>
          <a:p>
            <a:r>
              <a:rPr lang="en-US" dirty="0"/>
              <a:t>Top 10 Causes of Death in Shelby County 2015-2019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639B18-9F4F-2D65-F20A-2000C9ED31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4" y="2019297"/>
            <a:ext cx="8871522" cy="444561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3573C-1B6E-6352-4B74-37CEC234E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98279" y="2318002"/>
            <a:ext cx="2925951" cy="3124200"/>
          </a:xfrm>
        </p:spPr>
        <p:txBody>
          <a:bodyPr/>
          <a:lstStyle/>
          <a:p>
            <a:r>
              <a:rPr lang="en-US" dirty="0"/>
              <a:t>All trends for Shelby county </a:t>
            </a:r>
          </a:p>
        </p:txBody>
      </p:sp>
    </p:spTree>
    <p:extLst>
      <p:ext uri="{BB962C8B-B14F-4D97-AF65-F5344CB8AC3E}">
        <p14:creationId xmlns:p14="http://schemas.microsoft.com/office/powerpoint/2010/main" val="407487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FA27-486B-A39E-0587-B211B4F5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83" y="190500"/>
            <a:ext cx="10018713" cy="1752599"/>
          </a:xfrm>
        </p:spPr>
        <p:txBody>
          <a:bodyPr/>
          <a:lstStyle/>
          <a:p>
            <a:r>
              <a:rPr lang="en-US" dirty="0"/>
              <a:t>Overall Age-adjusted Mortality Comparison 2015-2019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E7E76D-F800-2BA1-ED9D-8CA72710AF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" y="2077211"/>
            <a:ext cx="7854908" cy="45902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F5647-9D10-A9DA-8EEF-FEA0B7D6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53747" y="1790702"/>
            <a:ext cx="2989959" cy="3124200"/>
          </a:xfrm>
        </p:spPr>
        <p:txBody>
          <a:bodyPr/>
          <a:lstStyle/>
          <a:p>
            <a:r>
              <a:rPr lang="en-US" dirty="0"/>
              <a:t>Shelby is closer to US in overall mortality than Tennessee</a:t>
            </a:r>
          </a:p>
        </p:txBody>
      </p:sp>
    </p:spTree>
    <p:extLst>
      <p:ext uri="{BB962C8B-B14F-4D97-AF65-F5344CB8AC3E}">
        <p14:creationId xmlns:p14="http://schemas.microsoft.com/office/powerpoint/2010/main" val="357542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B09F-63CB-71C7-BC0E-1CD3AEA7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95" y="274320"/>
            <a:ext cx="10018713" cy="1752599"/>
          </a:xfrm>
        </p:spPr>
        <p:txBody>
          <a:bodyPr/>
          <a:lstStyle/>
          <a:p>
            <a:r>
              <a:rPr lang="en-US"/>
              <a:t>Overall Age-adjusted Comparison </a:t>
            </a:r>
            <a:r>
              <a:rPr lang="en-US" dirty="0"/>
              <a:t>of Heart Disease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6B5098-1AE8-CB15-64DC-21ADB3CEE6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78" y="2246422"/>
            <a:ext cx="8153662" cy="440309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5A418-3FF9-D28B-36C4-C5320A5BE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36153" y="2026919"/>
            <a:ext cx="2779647" cy="3124200"/>
          </a:xfrm>
        </p:spPr>
        <p:txBody>
          <a:bodyPr/>
          <a:lstStyle/>
          <a:p>
            <a:r>
              <a:rPr lang="en-US" dirty="0"/>
              <a:t>Shelby County is closer to Tennessee for heart disease</a:t>
            </a:r>
          </a:p>
        </p:txBody>
      </p:sp>
    </p:spTree>
    <p:extLst>
      <p:ext uri="{BB962C8B-B14F-4D97-AF65-F5344CB8AC3E}">
        <p14:creationId xmlns:p14="http://schemas.microsoft.com/office/powerpoint/2010/main" val="3722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72F9-0C2A-7EBA-E360-42450C69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9F0E92-FFC3-949D-39C3-A1C48C4BD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Excel format is widely used and able to be adopted in several different software</a:t>
            </a:r>
          </a:p>
          <a:p>
            <a:pPr lvl="2"/>
            <a:r>
              <a:rPr lang="en-US" sz="1600" dirty="0"/>
              <a:t>Can be directly imported into R for coding and direct analysis</a:t>
            </a:r>
          </a:p>
          <a:p>
            <a:pPr lvl="1"/>
            <a:r>
              <a:rPr lang="en-US" dirty="0"/>
              <a:t>Includes relevant variables for mortality analysis and descriptive statistics</a:t>
            </a:r>
          </a:p>
          <a:p>
            <a:pPr lvl="1"/>
            <a:r>
              <a:rPr lang="en-US" sz="1800" dirty="0"/>
              <a:t>Large amount of data to work with; Good for statistical tests and analyses</a:t>
            </a:r>
          </a:p>
          <a:p>
            <a:pPr lvl="1"/>
            <a:r>
              <a:rPr lang="en-US" sz="1800" dirty="0"/>
              <a:t>Data dictionary was helpful and is always important to have for large datasets</a:t>
            </a:r>
          </a:p>
          <a:p>
            <a:pPr lvl="2"/>
            <a:r>
              <a:rPr lang="en-US" sz="1600" dirty="0"/>
              <a:t>Multiple variables with different names can lead to confusion without proper definitions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5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229</TotalTime>
  <Words>540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Parallax</vt:lpstr>
      <vt:lpstr>Worksheet</vt:lpstr>
      <vt:lpstr>Mortality Rates Across Shelby County 2015-2019</vt:lpstr>
      <vt:lpstr>Descriptive Statistics</vt:lpstr>
      <vt:lpstr>Shelby County Mortality Rates by Year</vt:lpstr>
      <vt:lpstr>Tennessee State Mortality Rates by Year</vt:lpstr>
      <vt:lpstr>Crude Vs. Age Adjusted Mortality Rates (Shelby County)</vt:lpstr>
      <vt:lpstr>Top 10 Causes of Death in Shelby County 2015-2019</vt:lpstr>
      <vt:lpstr>Overall Age-adjusted Mortality Comparison 2015-2019</vt:lpstr>
      <vt:lpstr>Overall Age-adjusted Comparison of Heart Disease</vt:lpstr>
      <vt:lpstr>Strengths</vt:lpstr>
      <vt:lpstr>Shortcomings</vt:lpstr>
      <vt:lpstr>Supportive Data Requests</vt:lpstr>
      <vt:lpstr>Additional Sources Used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Aidan Estes</dc:creator>
  <cp:lastModifiedBy>Aidan Estes</cp:lastModifiedBy>
  <cp:revision>1</cp:revision>
  <dcterms:created xsi:type="dcterms:W3CDTF">2025-09-22T01:43:03Z</dcterms:created>
  <dcterms:modified xsi:type="dcterms:W3CDTF">2025-09-22T16:19:52Z</dcterms:modified>
</cp:coreProperties>
</file>