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Ray Cockerham"/>
  <p:cmAuthor clrIdx="1" id="1" initials="" lastIdx="1" name="Gregory Purvin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1-31T19:34:54.473">
    <p:pos x="4054" y="1512"/>
    <p:text>too much?</p:text>
  </p:cm>
  <p:cm authorId="1" idx="1" dt="2019-01-31T19:34:54.473">
    <p:pos x="4054" y="1512"/>
    <p:text>I like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ucidchart.com/documents/view/0d09b72c-ce8c-43b3-86b5-cb0a2939670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https://github.com/gnpurvin/CSC490DPS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ee9f1d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ee9f1d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dee9f1d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dee9f1d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features its own slide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ffa2d53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ffa2d53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ee9f1d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ee9f1d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ee9f1d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ee9f1d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201dd7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201dd7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ffa2d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ffa2d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ee9f1d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ee9f1d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ee9f1d6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ee9f1d6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</a:t>
            </a:r>
            <a:r>
              <a:rPr lang="en" u="sng">
                <a:solidFill>
                  <a:srgbClr val="1155CC"/>
                </a:solidFill>
                <a:hlinkClick r:id="rId2"/>
              </a:rPr>
              <a:t>https://www.lucidchart.com/documents/view/0d09b72c-ce8c-43b3-86b5-cb0a29396702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Dungeon Positioning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490 Spring ‘19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-6894" t="-6894"/>
          <a:stretch/>
        </p:blipFill>
        <p:spPr>
          <a:xfrm>
            <a:off x="0" y="2090125"/>
            <a:ext cx="2894775" cy="289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800" y="2401825"/>
            <a:ext cx="2708200" cy="2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Definitions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DM - Dungeon Master; basically the person in charge of the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NPC - Non-player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Character Sheet - File with all the necessary statistics for a character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TCP - transmission control protocol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Token - an icon to visually represent an object’s location within our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Tabletop Roleplaying Games usually requires access to a lot of separate resources and time to organize and combine elements of these resources into a cohesive game. It is also frustrating to sift through multiple different physical resources and create and manage dungeons on the fly. The Dungeon Positioning System (DPS) aims to remedy that.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Dungeon Positioning System (DPS for short) will be a way for people to play roleplaying games via the internet. DPS will also help manage all the boring and complicated bookkeeping that goes along with playing these types of games.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</a:t>
            </a:r>
            <a:r>
              <a:rPr lang="en"/>
              <a:t> will be different views for the DM and players, in order to streamline usability.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making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Dice 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sheet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Premade enemies and NPCs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Log/Text Chat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Movable tokens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Tied to a session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Map Maker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Drag and drop environment objects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Drawable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Useful for specific needs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Map Generator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Different environments and settings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Buildable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Useful to start up</a:t>
            </a:r>
            <a:endParaRPr sz="18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725" y="557575"/>
            <a:ext cx="3625574" cy="25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044525" y="445025"/>
            <a:ext cx="478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Sheets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146525" y="1152475"/>
            <a:ext cx="46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Player c</a:t>
            </a:r>
            <a:r>
              <a:rPr lang="en" sz="2400"/>
              <a:t>haracter sheets saved on local machine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NPC and monster stats stored on database</a:t>
            </a:r>
            <a:endParaRPr sz="24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0" y="71975"/>
            <a:ext cx="3872927" cy="501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DM’s Toolkit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Dice Roller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Button for each di, prints result to game log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Drag and Drop p</a:t>
            </a:r>
            <a:r>
              <a:rPr lang="en" sz="2400"/>
              <a:t>remade assets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NPCs with stats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Monsters with stats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Environment effects / objects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Turn order management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Connectivity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will be implementing TCP Socket programming in Java using the java.net package of J2SE APIs.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Goal is to have a live updating screen across multiple devices, connected to the internet, and joined in the same session.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stuff - Spencer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8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Session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Chat text box/Game Log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Map storage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2d array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Computer with java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Apache server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MySQL database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28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- Greg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00" y="1017725"/>
            <a:ext cx="5218716" cy="40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46200" y="1202200"/>
            <a:ext cx="805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11700" y="33711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Dice Roller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7217000" y="1698100"/>
            <a:ext cx="1615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Character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Sheet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125" y="1017725"/>
            <a:ext cx="2093799" cy="403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