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Ray Cockerha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2-14T06:11:31.525">
    <p:pos x="6000" y="0"/>
    <p:text>I gave it charm. I have the originals if y'all think this is too cheesy.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f7e0e1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ef7e0e1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f7e0e14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f7e0e1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fc85ba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fc85ba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f9e26ea7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f9e26ea7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fc85ba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efc85ba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fc85ba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fc85ba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fc85ba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fc85ba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fc85ba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fc85ba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efc85ba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efc85ba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fc85ba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fc85ba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ef7e0e14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ef7e0e1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ef7e0e1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ef7e0e1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ef7e0e14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ef7e0e14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DPS Progress Report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Elizabeth, Greg, Ray, Phillip, Spencer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63650" y="0"/>
            <a:ext cx="1952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2489" l="0" r="0" t="2498"/>
          <a:stretch/>
        </p:blipFill>
        <p:spPr>
          <a:xfrm>
            <a:off x="2115750" y="187025"/>
            <a:ext cx="6768476" cy="481619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222100" y="2244425"/>
            <a:ext cx="17535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Making a map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63650" y="0"/>
            <a:ext cx="1952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4395" l="0" r="0" t="4404"/>
          <a:stretch/>
        </p:blipFill>
        <p:spPr>
          <a:xfrm>
            <a:off x="2115750" y="140500"/>
            <a:ext cx="6861999" cy="486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222100" y="2244425"/>
            <a:ext cx="1753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Making a character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Communication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386" y="1158350"/>
            <a:ext cx="4755225" cy="37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222100" y="2244425"/>
            <a:ext cx="1753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Inputs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Communication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386" y="1158350"/>
            <a:ext cx="4755225" cy="37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222100" y="2244425"/>
            <a:ext cx="1753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Outputs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307848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Insert to table with unique fields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O(log(n))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Insert to table with unique fields and indexes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 with indexes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 with indexes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Delete with indexes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Insert to table without unique fields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Establishing connection to DB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DM - Dungeon master - Controls what happens in the game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Character sheet - Sheet that has character stats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NPC - Non-player character usually controlled by the DM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Game log - Textbox that displays in game information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Overall Systems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3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Map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Creation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Editing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Connectivity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Share Map &amp; Game Log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Update Shared Assets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UI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Database &amp; Connector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Load Assets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Save Assets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Quality of Life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Character Sheets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Dice Roller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Game Log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525" y="115750"/>
            <a:ext cx="7366750" cy="4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87050" y="1399075"/>
            <a:ext cx="18588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Chart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455" y="99725"/>
            <a:ext cx="6398150" cy="49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63650" y="0"/>
            <a:ext cx="1812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4">
            <a:alphaModFix/>
          </a:blip>
          <a:srcRect b="0" l="1606" r="1606" t="0"/>
          <a:stretch/>
        </p:blipFill>
        <p:spPr>
          <a:xfrm>
            <a:off x="2069100" y="151975"/>
            <a:ext cx="6826822" cy="48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222100" y="2244425"/>
            <a:ext cx="17535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Making a new session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63650" y="0"/>
            <a:ext cx="1812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3235" r="3245" t="0"/>
          <a:stretch/>
        </p:blipFill>
        <p:spPr>
          <a:xfrm>
            <a:off x="2069100" y="151975"/>
            <a:ext cx="6826824" cy="4872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222100" y="2244425"/>
            <a:ext cx="17535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Loading a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session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63650" y="0"/>
            <a:ext cx="1812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1662" r="1662" t="0"/>
          <a:stretch/>
        </p:blipFill>
        <p:spPr>
          <a:xfrm>
            <a:off x="2069100" y="187025"/>
            <a:ext cx="6826824" cy="483717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678000" y="2244425"/>
            <a:ext cx="12975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Playing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63650" y="0"/>
            <a:ext cx="1812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1446" l="0" r="0" t="1456"/>
          <a:stretch/>
        </p:blipFill>
        <p:spPr>
          <a:xfrm>
            <a:off x="1975500" y="216925"/>
            <a:ext cx="7002246" cy="480727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678000" y="2244425"/>
            <a:ext cx="12975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End Session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