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Arimo Bold" charset="1" panose="020B0704020202020204"/>
      <p:regular r:id="rId23"/>
    </p:embeddedFont>
    <p:embeddedFont>
      <p:font typeface="Shrikhand" charset="1" panose="02000000000000000000"/>
      <p:regular r:id="rId24"/>
    </p:embeddedFont>
    <p:embeddedFont>
      <p:font typeface="Arial" charset="1" panose="020B0502020202020204"/>
      <p:regular r:id="rId25"/>
    </p:embeddedFont>
    <p:embeddedFont>
      <p:font typeface="Roboto" charset="1" panose="02000000000000000000"/>
      <p:regular r:id="rId26"/>
    </p:embeddedFont>
    <p:embeddedFont>
      <p:font typeface="Alice" charset="1" panose="00000500000000000000"/>
      <p:regular r:id="rId27"/>
    </p:embeddedFont>
    <p:embeddedFont>
      <p:font typeface="Arimo" charset="1" panose="020B0604020202020204"/>
      <p:regular r:id="rId28"/>
    </p:embeddedFont>
    <p:embeddedFont>
      <p:font typeface="Copperplate Gothic 29 AB Bold" charset="1" panose="020E0604020206020404"/>
      <p:regular r:id="rId29"/>
    </p:embeddedFont>
    <p:embeddedFont>
      <p:font typeface="Arial Bold" charset="1" panose="020B0802020202020204"/>
      <p:regular r:id="rId30"/>
    </p:embeddedFont>
    <p:embeddedFont>
      <p:font typeface="TT Rounds Condensed Bold" charset="1" panose="02000806030000020003"/>
      <p:regular r:id="rId31"/>
    </p:embeddedFont>
    <p:embeddedFont>
      <p:font typeface="Evolventa Bold" charset="1" panose="020B0702020202020204"/>
      <p:regular r:id="rId32"/>
    </p:embeddedFont>
    <p:embeddedFont>
      <p:font typeface="Evolventa" charset="1" panose="020B0502020202020204"/>
      <p:regular r:id="rId33"/>
    </p:embeddedFont>
    <p:embeddedFont>
      <p:font typeface="Archivo Black" charset="1" panose="020B0A03020202020B04"/>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notesMasters/notesMaster1.xml" Type="http://schemas.openxmlformats.org/officeDocument/2006/relationships/notesMaster"/><Relationship Id="rId36" Target="theme/theme2.xml" Type="http://schemas.openxmlformats.org/officeDocument/2006/relationships/theme"/><Relationship Id="rId37" Target="notesSlides/notesSlide1.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15</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2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3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3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3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33.png" Type="http://schemas.openxmlformats.org/officeDocument/2006/relationships/image"/><Relationship Id="rId8" Target="../media/image3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35.png" Type="http://schemas.openxmlformats.org/officeDocument/2006/relationships/image"/><Relationship Id="rId8" Target="../media/image36.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37.png" Type="http://schemas.openxmlformats.org/officeDocument/2006/relationships/image"/><Relationship Id="rId9" Target="../media/image38.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40.png" Type="http://schemas.openxmlformats.org/officeDocument/2006/relationships/image"/><Relationship Id="rId4" Target="../media/image41.png" Type="http://schemas.openxmlformats.org/officeDocument/2006/relationships/image"/><Relationship Id="rId5" Target="../media/image42.png" Type="http://schemas.openxmlformats.org/officeDocument/2006/relationships/image"/><Relationship Id="rId6" Target="../media/image43.png" Type="http://schemas.openxmlformats.org/officeDocument/2006/relationships/image"/><Relationship Id="rId7"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jpeg" Type="http://schemas.openxmlformats.org/officeDocument/2006/relationships/image"/><Relationship Id="rId5" Target="../media/image3.pn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3.jpeg" Type="http://schemas.openxmlformats.org/officeDocument/2006/relationships/image"/><Relationship Id="rId8" Target="../media/image14.png" Type="http://schemas.openxmlformats.org/officeDocument/2006/relationships/image"/><Relationship Id="rId9" Target="../media/image1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2.png" Type="http://schemas.openxmlformats.org/officeDocument/2006/relationships/image"/><Relationship Id="rId11" Target="../media/image23.svg" Type="http://schemas.openxmlformats.org/officeDocument/2006/relationships/image"/><Relationship Id="rId12" Target="../media/image24.png" Type="http://schemas.openxmlformats.org/officeDocument/2006/relationships/image"/><Relationship Id="rId13" Target="../media/image25.png" Type="http://schemas.openxmlformats.org/officeDocument/2006/relationships/image"/><Relationship Id="rId14" Target="../media/image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8.png" Type="http://schemas.openxmlformats.org/officeDocument/2006/relationships/image"/><Relationship Id="rId7" Target="../media/image19.png" Type="http://schemas.openxmlformats.org/officeDocument/2006/relationships/image"/><Relationship Id="rId8" Target="../media/image20.png" Type="http://schemas.openxmlformats.org/officeDocument/2006/relationships/image"/><Relationship Id="rId9" Target="../media/image2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2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2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2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068" y="21104"/>
            <a:ext cx="18259864" cy="10255349"/>
            <a:chOff x="0" y="0"/>
            <a:chExt cx="24346486" cy="13673798"/>
          </a:xfrm>
        </p:grpSpPr>
        <p:sp>
          <p:nvSpPr>
            <p:cNvPr name="Freeform 4" id="4"/>
            <p:cNvSpPr/>
            <p:nvPr/>
          </p:nvSpPr>
          <p:spPr>
            <a:xfrm flipH="false" flipV="false" rot="0">
              <a:off x="0" y="0"/>
              <a:ext cx="24346536" cy="13673837"/>
            </a:xfrm>
            <a:custGeom>
              <a:avLst/>
              <a:gdLst/>
              <a:ahLst/>
              <a:cxnLst/>
              <a:rect r="r" b="b" t="t" l="l"/>
              <a:pathLst>
                <a:path h="13673837" w="24346536">
                  <a:moveTo>
                    <a:pt x="0" y="13673837"/>
                  </a:moveTo>
                  <a:lnTo>
                    <a:pt x="0" y="0"/>
                  </a:lnTo>
                  <a:lnTo>
                    <a:pt x="24346536" y="13673837"/>
                  </a:lnTo>
                  <a:close/>
                </a:path>
              </a:pathLst>
            </a:custGeom>
            <a:gradFill rotWithShape="true">
              <a:gsLst>
                <a:gs pos="0">
                  <a:srgbClr val="D2D2D2">
                    <a:alpha val="10000"/>
                  </a:srgbClr>
                </a:gs>
                <a:gs pos="70000">
                  <a:srgbClr val="D2D2D2">
                    <a:alpha val="8000"/>
                  </a:srgbClr>
                </a:gs>
                <a:gs pos="100000">
                  <a:srgbClr val="D2D2D2">
                    <a:alpha val="1000"/>
                  </a:srgbClr>
                </a:gs>
              </a:gsLst>
              <a:lin ang="7075076"/>
            </a:gradFill>
          </p:spPr>
        </p:sp>
      </p:grpSp>
      <p:sp>
        <p:nvSpPr>
          <p:cNvPr name="AutoShape 5" id="5"/>
          <p:cNvSpPr/>
          <p:nvPr/>
        </p:nvSpPr>
        <p:spPr>
          <a:xfrm rot="1760049">
            <a:off x="-1348184" y="5143502"/>
            <a:ext cx="20970300" cy="0"/>
          </a:xfrm>
          <a:prstGeom prst="line">
            <a:avLst/>
          </a:prstGeom>
          <a:ln cap="rnd" w="9525">
            <a:solidFill>
              <a:srgbClr val="666666"/>
            </a:solidFill>
            <a:prstDash val="solid"/>
            <a:headEnd type="none" len="sm" w="sm"/>
            <a:tailEnd type="none" len="sm" w="sm"/>
          </a:ln>
        </p:spPr>
      </p:sp>
      <p:sp>
        <p:nvSpPr>
          <p:cNvPr name="AutoShape 6" id="6"/>
          <p:cNvSpPr/>
          <p:nvPr/>
        </p:nvSpPr>
        <p:spPr>
          <a:xfrm rot="-1686079">
            <a:off x="12575292" y="8847772"/>
            <a:ext cx="6070316" cy="0"/>
          </a:xfrm>
          <a:prstGeom prst="line">
            <a:avLst/>
          </a:prstGeom>
          <a:ln cap="rnd" w="9525">
            <a:solidFill>
              <a:srgbClr val="666666"/>
            </a:solidFill>
            <a:prstDash val="solid"/>
            <a:headEnd type="none" len="sm" w="sm"/>
            <a:tailEnd type="none" len="sm" w="sm"/>
          </a:ln>
        </p:spPr>
      </p:sp>
      <p:grpSp>
        <p:nvGrpSpPr>
          <p:cNvPr name="Group 7" id="7"/>
          <p:cNvGrpSpPr/>
          <p:nvPr/>
        </p:nvGrpSpPr>
        <p:grpSpPr>
          <a:xfrm rot="0">
            <a:off x="1" y="0"/>
            <a:ext cx="2217418" cy="2228850"/>
            <a:chOff x="0" y="0"/>
            <a:chExt cx="2956558" cy="2971800"/>
          </a:xfrm>
        </p:grpSpPr>
        <p:sp>
          <p:nvSpPr>
            <p:cNvPr name="Freeform 8" id="8"/>
            <p:cNvSpPr/>
            <p:nvPr/>
          </p:nvSpPr>
          <p:spPr>
            <a:xfrm flipH="false" flipV="false" rot="0">
              <a:off x="0" y="0"/>
              <a:ext cx="2956560" cy="2971800"/>
            </a:xfrm>
            <a:custGeom>
              <a:avLst/>
              <a:gdLst/>
              <a:ahLst/>
              <a:cxnLst/>
              <a:rect r="r" b="b" t="t" l="l"/>
              <a:pathLst>
                <a:path h="2971800" w="2956560">
                  <a:moveTo>
                    <a:pt x="0" y="0"/>
                  </a:moveTo>
                  <a:lnTo>
                    <a:pt x="2509012" y="0"/>
                  </a:lnTo>
                  <a:lnTo>
                    <a:pt x="2649728" y="170561"/>
                  </a:lnTo>
                  <a:cubicBezTo>
                    <a:pt x="2843403" y="457327"/>
                    <a:pt x="2956560" y="803021"/>
                    <a:pt x="2956560" y="1175131"/>
                  </a:cubicBezTo>
                  <a:cubicBezTo>
                    <a:pt x="2956560" y="2167382"/>
                    <a:pt x="2152142" y="2971800"/>
                    <a:pt x="1159891" y="2971800"/>
                  </a:cubicBezTo>
                  <a:cubicBezTo>
                    <a:pt x="787781" y="2971800"/>
                    <a:pt x="442087" y="2858643"/>
                    <a:pt x="155321" y="2664968"/>
                  </a:cubicBezTo>
                  <a:lnTo>
                    <a:pt x="0" y="2536825"/>
                  </a:lnTo>
                  <a:lnTo>
                    <a:pt x="0" y="0"/>
                  </a:lnTo>
                  <a:close/>
                </a:path>
              </a:pathLst>
            </a:custGeom>
            <a:solidFill>
              <a:srgbClr val="000000"/>
            </a:solidFill>
          </p:spPr>
        </p:sp>
      </p:grpSp>
      <p:sp>
        <p:nvSpPr>
          <p:cNvPr name="Freeform 9" id="9" descr="Election commission of India logo png download. Stock Illustration | Adobe  Stock"/>
          <p:cNvSpPr/>
          <p:nvPr/>
        </p:nvSpPr>
        <p:spPr>
          <a:xfrm flipH="false" flipV="false" rot="0">
            <a:off x="111819" y="0"/>
            <a:ext cx="1993780" cy="1993780"/>
          </a:xfrm>
          <a:custGeom>
            <a:avLst/>
            <a:gdLst/>
            <a:ahLst/>
            <a:cxnLst/>
            <a:rect r="r" b="b" t="t" l="l"/>
            <a:pathLst>
              <a:path h="1993780" w="1993780">
                <a:moveTo>
                  <a:pt x="0" y="0"/>
                </a:moveTo>
                <a:lnTo>
                  <a:pt x="1993781" y="0"/>
                </a:lnTo>
                <a:lnTo>
                  <a:pt x="1993781" y="1993780"/>
                </a:lnTo>
                <a:lnTo>
                  <a:pt x="0" y="1993780"/>
                </a:lnTo>
                <a:lnTo>
                  <a:pt x="0" y="0"/>
                </a:lnTo>
                <a:close/>
              </a:path>
            </a:pathLst>
          </a:custGeom>
          <a:blipFill>
            <a:blip r:embed="rId4"/>
            <a:stretch>
              <a:fillRect l="0" t="0" r="0" b="0"/>
            </a:stretch>
          </a:blipFill>
        </p:spPr>
      </p:sp>
      <p:sp>
        <p:nvSpPr>
          <p:cNvPr name="Freeform 10" id="10"/>
          <p:cNvSpPr/>
          <p:nvPr/>
        </p:nvSpPr>
        <p:spPr>
          <a:xfrm flipH="false" flipV="false" rot="0">
            <a:off x="4" y="10041146"/>
            <a:ext cx="18287996" cy="245855"/>
          </a:xfrm>
          <a:custGeom>
            <a:avLst/>
            <a:gdLst/>
            <a:ahLst/>
            <a:cxnLst/>
            <a:rect r="r" b="b" t="t" l="l"/>
            <a:pathLst>
              <a:path h="245855" w="18287996">
                <a:moveTo>
                  <a:pt x="0" y="0"/>
                </a:moveTo>
                <a:lnTo>
                  <a:pt x="18287996" y="0"/>
                </a:lnTo>
                <a:lnTo>
                  <a:pt x="18287996" y="245856"/>
                </a:lnTo>
                <a:lnTo>
                  <a:pt x="0" y="2458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6888672" y="4598212"/>
            <a:ext cx="10732341" cy="5327564"/>
          </a:xfrm>
          <a:custGeom>
            <a:avLst/>
            <a:gdLst/>
            <a:ahLst/>
            <a:cxnLst/>
            <a:rect r="r" b="b" t="t" l="l"/>
            <a:pathLst>
              <a:path h="5327564" w="10732341">
                <a:moveTo>
                  <a:pt x="0" y="0"/>
                </a:moveTo>
                <a:lnTo>
                  <a:pt x="10732341" y="0"/>
                </a:lnTo>
                <a:lnTo>
                  <a:pt x="10732341" y="5327564"/>
                </a:lnTo>
                <a:lnTo>
                  <a:pt x="0" y="5327564"/>
                </a:lnTo>
                <a:lnTo>
                  <a:pt x="0" y="0"/>
                </a:lnTo>
                <a:close/>
              </a:path>
            </a:pathLst>
          </a:custGeom>
          <a:blipFill>
            <a:blip r:embed="rId7">
              <a:extLst>
                <a:ext uri="{96DAC541-7B7A-43D3-8B79-37D633B846F1}">
                  <asvg:svgBlip xmlns:asvg="http://schemas.microsoft.com/office/drawing/2016/SVG/main" r:embed="rId8"/>
                </a:ext>
              </a:extLst>
            </a:blip>
            <a:stretch>
              <a:fillRect l="0" t="-49" r="0" b="-49"/>
            </a:stretch>
          </a:blipFill>
        </p:spPr>
      </p:sp>
      <p:sp>
        <p:nvSpPr>
          <p:cNvPr name="Freeform 12" id="12" descr="A group of men in suits pointing at something  Description automatically generated"/>
          <p:cNvSpPr/>
          <p:nvPr/>
        </p:nvSpPr>
        <p:spPr>
          <a:xfrm flipH="false" flipV="false" rot="0">
            <a:off x="6059432" y="4065016"/>
            <a:ext cx="11171061" cy="5860759"/>
          </a:xfrm>
          <a:custGeom>
            <a:avLst/>
            <a:gdLst/>
            <a:ahLst/>
            <a:cxnLst/>
            <a:rect r="r" b="b" t="t" l="l"/>
            <a:pathLst>
              <a:path h="5860759" w="11171061">
                <a:moveTo>
                  <a:pt x="0" y="0"/>
                </a:moveTo>
                <a:lnTo>
                  <a:pt x="11171060" y="0"/>
                </a:lnTo>
                <a:lnTo>
                  <a:pt x="11171060" y="5860760"/>
                </a:lnTo>
                <a:lnTo>
                  <a:pt x="0" y="5860760"/>
                </a:lnTo>
                <a:lnTo>
                  <a:pt x="0" y="0"/>
                </a:lnTo>
                <a:close/>
              </a:path>
            </a:pathLst>
          </a:custGeom>
          <a:blipFill>
            <a:blip r:embed="rId9"/>
            <a:stretch>
              <a:fillRect l="0" t="0" r="0" b="0"/>
            </a:stretch>
          </a:blipFill>
        </p:spPr>
      </p:sp>
      <p:sp>
        <p:nvSpPr>
          <p:cNvPr name="Freeform 13" id="13"/>
          <p:cNvSpPr/>
          <p:nvPr/>
        </p:nvSpPr>
        <p:spPr>
          <a:xfrm flipH="false" flipV="false" rot="0">
            <a:off x="10205961" y="1154162"/>
            <a:ext cx="1433931" cy="1304774"/>
          </a:xfrm>
          <a:custGeom>
            <a:avLst/>
            <a:gdLst/>
            <a:ahLst/>
            <a:cxnLst/>
            <a:rect r="r" b="b" t="t" l="l"/>
            <a:pathLst>
              <a:path h="1304774" w="1433931">
                <a:moveTo>
                  <a:pt x="0" y="0"/>
                </a:moveTo>
                <a:lnTo>
                  <a:pt x="1433931" y="0"/>
                </a:lnTo>
                <a:lnTo>
                  <a:pt x="1433931" y="1304774"/>
                </a:lnTo>
                <a:lnTo>
                  <a:pt x="0" y="1304774"/>
                </a:lnTo>
                <a:lnTo>
                  <a:pt x="0" y="0"/>
                </a:lnTo>
                <a:close/>
              </a:path>
            </a:pathLst>
          </a:custGeom>
          <a:blipFill>
            <a:blip r:embed="rId10"/>
            <a:stretch>
              <a:fillRect l="0" t="0" r="0" b="-6132"/>
            </a:stretch>
          </a:blipFill>
        </p:spPr>
      </p:sp>
      <p:sp>
        <p:nvSpPr>
          <p:cNvPr name="TextBox 14" id="14"/>
          <p:cNvSpPr txBox="true"/>
          <p:nvPr/>
        </p:nvSpPr>
        <p:spPr>
          <a:xfrm rot="0">
            <a:off x="2460327" y="122069"/>
            <a:ext cx="15566796" cy="847725"/>
          </a:xfrm>
          <a:prstGeom prst="rect">
            <a:avLst/>
          </a:prstGeom>
        </p:spPr>
        <p:txBody>
          <a:bodyPr anchor="t" rtlCol="false" tIns="0" lIns="0" bIns="0" rIns="0">
            <a:spAutoFit/>
          </a:bodyPr>
          <a:lstStyle/>
          <a:p>
            <a:pPr algn="l">
              <a:lnSpc>
                <a:spcPts val="6480"/>
              </a:lnSpc>
            </a:pPr>
            <a:r>
              <a:rPr lang="en-US" sz="5400">
                <a:solidFill>
                  <a:srgbClr val="FFFFFF"/>
                </a:solidFill>
                <a:latin typeface="Arimo Bold"/>
                <a:ea typeface="Arimo Bold"/>
                <a:cs typeface="Arimo Bold"/>
                <a:sym typeface="Arimo Bold"/>
              </a:rPr>
              <a:t>E-Voting Website</a:t>
            </a:r>
          </a:p>
        </p:txBody>
      </p:sp>
      <p:sp>
        <p:nvSpPr>
          <p:cNvPr name="TextBox 15" id="15"/>
          <p:cNvSpPr txBox="true"/>
          <p:nvPr/>
        </p:nvSpPr>
        <p:spPr>
          <a:xfrm rot="0">
            <a:off x="1303291" y="5143500"/>
            <a:ext cx="4756140" cy="2867025"/>
          </a:xfrm>
          <a:prstGeom prst="rect">
            <a:avLst/>
          </a:prstGeom>
        </p:spPr>
        <p:txBody>
          <a:bodyPr anchor="t" rtlCol="false" tIns="0" lIns="0" bIns="0" rIns="0">
            <a:spAutoFit/>
          </a:bodyPr>
          <a:lstStyle/>
          <a:p>
            <a:pPr algn="l" marL="488632" indent="-244316" lvl="1">
              <a:lnSpc>
                <a:spcPts val="3240"/>
              </a:lnSpc>
              <a:buFont typeface="Arial"/>
              <a:buChar char="•"/>
            </a:pPr>
            <a:r>
              <a:rPr lang="en-US" sz="2700" spc="-30">
                <a:solidFill>
                  <a:srgbClr val="FFBD59"/>
                </a:solidFill>
                <a:latin typeface="Shrikhand"/>
                <a:ea typeface="Shrikhand"/>
                <a:cs typeface="Shrikhand"/>
                <a:sym typeface="Shrikhand"/>
              </a:rPr>
              <a:t>Sreya Das</a:t>
            </a:r>
          </a:p>
          <a:p>
            <a:pPr algn="l" marL="488632" indent="-244316" lvl="1">
              <a:lnSpc>
                <a:spcPts val="3240"/>
              </a:lnSpc>
              <a:buFont typeface="Arial"/>
              <a:buChar char="•"/>
            </a:pPr>
            <a:r>
              <a:rPr lang="en-US" sz="2700" spc="-30">
                <a:solidFill>
                  <a:srgbClr val="FFBD59"/>
                </a:solidFill>
                <a:latin typeface="Shrikhand"/>
                <a:ea typeface="Shrikhand"/>
                <a:cs typeface="Shrikhand"/>
                <a:sym typeface="Shrikhand"/>
              </a:rPr>
              <a:t>Sampriti Chowdhury</a:t>
            </a:r>
          </a:p>
          <a:p>
            <a:pPr algn="l" marL="488632" indent="-244316" lvl="1">
              <a:lnSpc>
                <a:spcPts val="3240"/>
              </a:lnSpc>
              <a:buFont typeface="Arial"/>
              <a:buChar char="•"/>
            </a:pPr>
            <a:r>
              <a:rPr lang="en-US" sz="2700" spc="-30">
                <a:solidFill>
                  <a:srgbClr val="FFBD59"/>
                </a:solidFill>
                <a:latin typeface="Shrikhand"/>
                <a:ea typeface="Shrikhand"/>
                <a:cs typeface="Shrikhand"/>
                <a:sym typeface="Shrikhand"/>
              </a:rPr>
              <a:t>Ritesh Ghosh</a:t>
            </a:r>
          </a:p>
          <a:p>
            <a:pPr algn="l" marL="488632" indent="-244316" lvl="1">
              <a:lnSpc>
                <a:spcPts val="3240"/>
              </a:lnSpc>
              <a:buFont typeface="Arial"/>
              <a:buChar char="•"/>
            </a:pPr>
            <a:r>
              <a:rPr lang="en-US" sz="2700" spc="-30">
                <a:solidFill>
                  <a:srgbClr val="FFBD59"/>
                </a:solidFill>
                <a:latin typeface="Shrikhand"/>
                <a:ea typeface="Shrikhand"/>
                <a:cs typeface="Shrikhand"/>
                <a:sym typeface="Shrikhand"/>
              </a:rPr>
              <a:t>Suman Bhattacharyya</a:t>
            </a:r>
          </a:p>
          <a:p>
            <a:pPr algn="l" marL="488632" indent="-244316" lvl="1">
              <a:lnSpc>
                <a:spcPts val="3240"/>
              </a:lnSpc>
              <a:buFont typeface="Arial"/>
              <a:buChar char="•"/>
            </a:pPr>
            <a:r>
              <a:rPr lang="en-US" sz="2700" spc="-30">
                <a:solidFill>
                  <a:srgbClr val="FFBD59"/>
                </a:solidFill>
                <a:latin typeface="Shrikhand"/>
                <a:ea typeface="Shrikhand"/>
                <a:cs typeface="Shrikhand"/>
                <a:sym typeface="Shrikhand"/>
              </a:rPr>
              <a:t>Biplab Pal</a:t>
            </a:r>
          </a:p>
          <a:p>
            <a:pPr algn="l" marL="488632" indent="-244316" lvl="1">
              <a:lnSpc>
                <a:spcPts val="3240"/>
              </a:lnSpc>
            </a:pPr>
          </a:p>
          <a:p>
            <a:pPr algn="l" marL="488632" indent="-244316" lvl="1">
              <a:lnSpc>
                <a:spcPts val="3240"/>
              </a:lnSpc>
            </a:pPr>
          </a:p>
        </p:txBody>
      </p:sp>
      <p:sp>
        <p:nvSpPr>
          <p:cNvPr name="TextBox 16" id="16"/>
          <p:cNvSpPr txBox="true"/>
          <p:nvPr/>
        </p:nvSpPr>
        <p:spPr>
          <a:xfrm rot="0">
            <a:off x="16935201" y="-78105"/>
            <a:ext cx="1261357" cy="2340709"/>
          </a:xfrm>
          <a:prstGeom prst="rect">
            <a:avLst/>
          </a:prstGeom>
        </p:spPr>
        <p:txBody>
          <a:bodyPr anchor="t" rtlCol="false" tIns="0" lIns="0" bIns="0" rIns="0">
            <a:spAutoFit/>
          </a:bodyPr>
          <a:lstStyle/>
          <a:p>
            <a:pPr algn="l">
              <a:lnSpc>
                <a:spcPts val="7200"/>
              </a:lnSpc>
            </a:pPr>
            <a:r>
              <a:rPr lang="en-US" sz="6000">
                <a:solidFill>
                  <a:srgbClr val="FFFF00"/>
                </a:solidFill>
                <a:latin typeface="Arial"/>
                <a:ea typeface="Arial"/>
                <a:cs typeface="Arial"/>
                <a:sym typeface="Arial"/>
              </a:rPr>
              <a:t>01	</a:t>
            </a:r>
          </a:p>
        </p:txBody>
      </p:sp>
      <p:sp>
        <p:nvSpPr>
          <p:cNvPr name="TextBox 17" id="17"/>
          <p:cNvSpPr txBox="true"/>
          <p:nvPr/>
        </p:nvSpPr>
        <p:spPr>
          <a:xfrm rot="0">
            <a:off x="1521520" y="4074338"/>
            <a:ext cx="1877616" cy="523875"/>
          </a:xfrm>
          <a:prstGeom prst="rect">
            <a:avLst/>
          </a:prstGeom>
        </p:spPr>
        <p:txBody>
          <a:bodyPr anchor="t" rtlCol="false" tIns="0" lIns="0" bIns="0" rIns="0">
            <a:spAutoFit/>
          </a:bodyPr>
          <a:lstStyle/>
          <a:p>
            <a:pPr algn="ctr">
              <a:lnSpc>
                <a:spcPts val="4199"/>
              </a:lnSpc>
              <a:spcBef>
                <a:spcPct val="0"/>
              </a:spcBef>
            </a:pPr>
            <a:r>
              <a:rPr lang="en-US" sz="3499">
                <a:solidFill>
                  <a:srgbClr val="000000"/>
                </a:solidFill>
                <a:latin typeface="Roboto"/>
                <a:ea typeface="Roboto"/>
                <a:cs typeface="Roboto"/>
                <a:sym typeface="Roboto"/>
              </a:rPr>
              <a:t>Members</a:t>
            </a:r>
          </a:p>
        </p:txBody>
      </p:sp>
      <p:sp>
        <p:nvSpPr>
          <p:cNvPr name="TextBox 18" id="18"/>
          <p:cNvSpPr txBox="true"/>
          <p:nvPr/>
        </p:nvSpPr>
        <p:spPr>
          <a:xfrm rot="0">
            <a:off x="6744071" y="2439886"/>
            <a:ext cx="8357711" cy="704850"/>
          </a:xfrm>
          <a:prstGeom prst="rect">
            <a:avLst/>
          </a:prstGeom>
        </p:spPr>
        <p:txBody>
          <a:bodyPr anchor="t" rtlCol="false" tIns="0" lIns="0" bIns="0" rIns="0">
            <a:spAutoFit/>
          </a:bodyPr>
          <a:lstStyle/>
          <a:p>
            <a:pPr algn="ctr">
              <a:lnSpc>
                <a:spcPts val="5400"/>
              </a:lnSpc>
              <a:spcBef>
                <a:spcPct val="0"/>
              </a:spcBef>
            </a:pPr>
            <a:r>
              <a:rPr lang="en-US" sz="4500">
                <a:solidFill>
                  <a:srgbClr val="000000"/>
                </a:solidFill>
                <a:latin typeface="Alice"/>
                <a:ea typeface="Alice"/>
                <a:cs typeface="Alice"/>
                <a:sym typeface="Alice"/>
              </a:rPr>
              <a:t>Heritage Institute of Technology</a:t>
            </a:r>
          </a:p>
        </p:txBody>
      </p:sp>
      <p:sp>
        <p:nvSpPr>
          <p:cNvPr name="TextBox 19" id="19"/>
          <p:cNvSpPr txBox="true"/>
          <p:nvPr/>
        </p:nvSpPr>
        <p:spPr>
          <a:xfrm rot="0">
            <a:off x="12722389" y="163562"/>
            <a:ext cx="6586" cy="708480"/>
          </a:xfrm>
          <a:prstGeom prst="rect">
            <a:avLst/>
          </a:prstGeom>
        </p:spPr>
        <p:txBody>
          <a:bodyPr anchor="t" rtlCol="false" tIns="0" lIns="0" bIns="0" rIns="0">
            <a:spAutoFit/>
          </a:bodyPr>
          <a:lstStyle/>
          <a:p>
            <a:pPr algn="ctr">
              <a:lnSpc>
                <a:spcPts val="4978"/>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068" y="21104"/>
            <a:ext cx="18259864" cy="10255349"/>
            <a:chOff x="0" y="0"/>
            <a:chExt cx="24346486" cy="13673798"/>
          </a:xfrm>
        </p:grpSpPr>
        <p:sp>
          <p:nvSpPr>
            <p:cNvPr name="Freeform 4" id="4"/>
            <p:cNvSpPr/>
            <p:nvPr/>
          </p:nvSpPr>
          <p:spPr>
            <a:xfrm flipH="false" flipV="false" rot="0">
              <a:off x="0" y="0"/>
              <a:ext cx="24346536" cy="13673837"/>
            </a:xfrm>
            <a:custGeom>
              <a:avLst/>
              <a:gdLst/>
              <a:ahLst/>
              <a:cxnLst/>
              <a:rect r="r" b="b" t="t" l="l"/>
              <a:pathLst>
                <a:path h="13673837" w="24346536">
                  <a:moveTo>
                    <a:pt x="0" y="13673837"/>
                  </a:moveTo>
                  <a:lnTo>
                    <a:pt x="0" y="0"/>
                  </a:lnTo>
                  <a:lnTo>
                    <a:pt x="24346536" y="13673837"/>
                  </a:lnTo>
                  <a:close/>
                </a:path>
              </a:pathLst>
            </a:custGeom>
            <a:gradFill rotWithShape="true">
              <a:gsLst>
                <a:gs pos="0">
                  <a:srgbClr val="D2D2D2">
                    <a:alpha val="10000"/>
                  </a:srgbClr>
                </a:gs>
                <a:gs pos="70000">
                  <a:srgbClr val="D2D2D2">
                    <a:alpha val="8000"/>
                  </a:srgbClr>
                </a:gs>
                <a:gs pos="100000">
                  <a:srgbClr val="D2D2D2">
                    <a:alpha val="1000"/>
                  </a:srgbClr>
                </a:gs>
              </a:gsLst>
              <a:lin ang="7075076"/>
            </a:gradFill>
          </p:spPr>
        </p:sp>
      </p:grpSp>
      <p:sp>
        <p:nvSpPr>
          <p:cNvPr name="AutoShape 5" id="5"/>
          <p:cNvSpPr/>
          <p:nvPr/>
        </p:nvSpPr>
        <p:spPr>
          <a:xfrm rot="1760049">
            <a:off x="-1348184" y="5143502"/>
            <a:ext cx="20970300" cy="0"/>
          </a:xfrm>
          <a:prstGeom prst="line">
            <a:avLst/>
          </a:prstGeom>
          <a:ln cap="rnd" w="9525">
            <a:solidFill>
              <a:srgbClr val="666666"/>
            </a:solidFill>
            <a:prstDash val="solid"/>
            <a:headEnd type="none" len="sm" w="sm"/>
            <a:tailEnd type="none" len="sm" w="sm"/>
          </a:ln>
        </p:spPr>
      </p:sp>
      <p:sp>
        <p:nvSpPr>
          <p:cNvPr name="AutoShape 6" id="6"/>
          <p:cNvSpPr/>
          <p:nvPr/>
        </p:nvSpPr>
        <p:spPr>
          <a:xfrm rot="-1686079">
            <a:off x="12575292" y="8847772"/>
            <a:ext cx="6070316" cy="0"/>
          </a:xfrm>
          <a:prstGeom prst="line">
            <a:avLst/>
          </a:prstGeom>
          <a:ln cap="rnd" w="9525">
            <a:solidFill>
              <a:srgbClr val="666666"/>
            </a:solidFill>
            <a:prstDash val="solid"/>
            <a:headEnd type="none" len="sm" w="sm"/>
            <a:tailEnd type="none" len="sm" w="sm"/>
          </a:ln>
        </p:spPr>
      </p:sp>
      <p:grpSp>
        <p:nvGrpSpPr>
          <p:cNvPr name="Group 7" id="7"/>
          <p:cNvGrpSpPr/>
          <p:nvPr/>
        </p:nvGrpSpPr>
        <p:grpSpPr>
          <a:xfrm rot="0">
            <a:off x="1" y="0"/>
            <a:ext cx="2217418" cy="2228850"/>
            <a:chOff x="0" y="0"/>
            <a:chExt cx="2956558" cy="2971800"/>
          </a:xfrm>
        </p:grpSpPr>
        <p:sp>
          <p:nvSpPr>
            <p:cNvPr name="Freeform 8" id="8"/>
            <p:cNvSpPr/>
            <p:nvPr/>
          </p:nvSpPr>
          <p:spPr>
            <a:xfrm flipH="false" flipV="false" rot="0">
              <a:off x="0" y="0"/>
              <a:ext cx="2956560" cy="2971800"/>
            </a:xfrm>
            <a:custGeom>
              <a:avLst/>
              <a:gdLst/>
              <a:ahLst/>
              <a:cxnLst/>
              <a:rect r="r" b="b" t="t" l="l"/>
              <a:pathLst>
                <a:path h="2971800" w="2956560">
                  <a:moveTo>
                    <a:pt x="0" y="0"/>
                  </a:moveTo>
                  <a:lnTo>
                    <a:pt x="2509012" y="0"/>
                  </a:lnTo>
                  <a:lnTo>
                    <a:pt x="2649728" y="170561"/>
                  </a:lnTo>
                  <a:cubicBezTo>
                    <a:pt x="2843403" y="457327"/>
                    <a:pt x="2956560" y="803021"/>
                    <a:pt x="2956560" y="1175131"/>
                  </a:cubicBezTo>
                  <a:cubicBezTo>
                    <a:pt x="2956560" y="2167382"/>
                    <a:pt x="2152142" y="2971800"/>
                    <a:pt x="1159891" y="2971800"/>
                  </a:cubicBezTo>
                  <a:cubicBezTo>
                    <a:pt x="787781" y="2971800"/>
                    <a:pt x="442087" y="2858643"/>
                    <a:pt x="155321" y="2664968"/>
                  </a:cubicBezTo>
                  <a:lnTo>
                    <a:pt x="0" y="2536825"/>
                  </a:lnTo>
                  <a:lnTo>
                    <a:pt x="0" y="0"/>
                  </a:lnTo>
                  <a:close/>
                </a:path>
              </a:pathLst>
            </a:custGeom>
            <a:solidFill>
              <a:srgbClr val="000000"/>
            </a:solidFill>
          </p:spPr>
        </p:sp>
      </p:grpSp>
      <p:sp>
        <p:nvSpPr>
          <p:cNvPr name="Freeform 9" id="9" descr="Election commission of India logo png download. Stock Illustration | Adobe  Stock"/>
          <p:cNvSpPr/>
          <p:nvPr/>
        </p:nvSpPr>
        <p:spPr>
          <a:xfrm flipH="false" flipV="false" rot="0">
            <a:off x="111819" y="0"/>
            <a:ext cx="1993780" cy="1993780"/>
          </a:xfrm>
          <a:custGeom>
            <a:avLst/>
            <a:gdLst/>
            <a:ahLst/>
            <a:cxnLst/>
            <a:rect r="r" b="b" t="t" l="l"/>
            <a:pathLst>
              <a:path h="1993780" w="1993780">
                <a:moveTo>
                  <a:pt x="0" y="0"/>
                </a:moveTo>
                <a:lnTo>
                  <a:pt x="1993781" y="0"/>
                </a:lnTo>
                <a:lnTo>
                  <a:pt x="1993781" y="1993780"/>
                </a:lnTo>
                <a:lnTo>
                  <a:pt x="0" y="1993780"/>
                </a:lnTo>
                <a:lnTo>
                  <a:pt x="0" y="0"/>
                </a:lnTo>
                <a:close/>
              </a:path>
            </a:pathLst>
          </a:custGeom>
          <a:blipFill>
            <a:blip r:embed="rId4"/>
            <a:stretch>
              <a:fillRect l="0" t="0" r="0" b="0"/>
            </a:stretch>
          </a:blipFill>
        </p:spPr>
      </p:sp>
      <p:sp>
        <p:nvSpPr>
          <p:cNvPr name="Freeform 10" id="10"/>
          <p:cNvSpPr/>
          <p:nvPr/>
        </p:nvSpPr>
        <p:spPr>
          <a:xfrm flipH="false" flipV="false" rot="0">
            <a:off x="4" y="10041146"/>
            <a:ext cx="18287996" cy="245855"/>
          </a:xfrm>
          <a:custGeom>
            <a:avLst/>
            <a:gdLst/>
            <a:ahLst/>
            <a:cxnLst/>
            <a:rect r="r" b="b" t="t" l="l"/>
            <a:pathLst>
              <a:path h="245855" w="18287996">
                <a:moveTo>
                  <a:pt x="0" y="0"/>
                </a:moveTo>
                <a:lnTo>
                  <a:pt x="18287996" y="0"/>
                </a:lnTo>
                <a:lnTo>
                  <a:pt x="18287996" y="245856"/>
                </a:lnTo>
                <a:lnTo>
                  <a:pt x="0" y="2458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2217420" y="2533363"/>
            <a:ext cx="14072281" cy="7507783"/>
          </a:xfrm>
          <a:custGeom>
            <a:avLst/>
            <a:gdLst/>
            <a:ahLst/>
            <a:cxnLst/>
            <a:rect r="r" b="b" t="t" l="l"/>
            <a:pathLst>
              <a:path h="7507783" w="14072281">
                <a:moveTo>
                  <a:pt x="0" y="0"/>
                </a:moveTo>
                <a:lnTo>
                  <a:pt x="14072281" y="0"/>
                </a:lnTo>
                <a:lnTo>
                  <a:pt x="14072281" y="7507783"/>
                </a:lnTo>
                <a:lnTo>
                  <a:pt x="0" y="7507783"/>
                </a:lnTo>
                <a:lnTo>
                  <a:pt x="0" y="0"/>
                </a:lnTo>
                <a:close/>
              </a:path>
            </a:pathLst>
          </a:custGeom>
          <a:blipFill>
            <a:blip r:embed="rId7"/>
            <a:stretch>
              <a:fillRect l="-3809" t="0" r="-9393" b="0"/>
            </a:stretch>
          </a:blipFill>
        </p:spPr>
      </p:sp>
      <p:sp>
        <p:nvSpPr>
          <p:cNvPr name="TextBox 12" id="12"/>
          <p:cNvSpPr txBox="true"/>
          <p:nvPr/>
        </p:nvSpPr>
        <p:spPr>
          <a:xfrm rot="0">
            <a:off x="2629762" y="529287"/>
            <a:ext cx="15566796" cy="906631"/>
          </a:xfrm>
          <a:prstGeom prst="rect">
            <a:avLst/>
          </a:prstGeom>
        </p:spPr>
        <p:txBody>
          <a:bodyPr anchor="t" rtlCol="false" tIns="0" lIns="0" bIns="0" rIns="0">
            <a:spAutoFit/>
          </a:bodyPr>
          <a:lstStyle/>
          <a:p>
            <a:pPr algn="l">
              <a:lnSpc>
                <a:spcPts val="6480"/>
              </a:lnSpc>
            </a:pPr>
            <a:r>
              <a:rPr lang="en-US" sz="5400">
                <a:solidFill>
                  <a:srgbClr val="FFFFFF"/>
                </a:solidFill>
                <a:latin typeface="Arimo Bold"/>
                <a:ea typeface="Arimo Bold"/>
                <a:cs typeface="Arimo Bold"/>
                <a:sym typeface="Arimo Bold"/>
              </a:rPr>
              <a:t>User Registration Page</a:t>
            </a:r>
          </a:p>
        </p:txBody>
      </p:sp>
      <p:sp>
        <p:nvSpPr>
          <p:cNvPr name="TextBox 13" id="13"/>
          <p:cNvSpPr txBox="true"/>
          <p:nvPr/>
        </p:nvSpPr>
        <p:spPr>
          <a:xfrm rot="0">
            <a:off x="17169764" y="-12204"/>
            <a:ext cx="950122" cy="1094214"/>
          </a:xfrm>
          <a:prstGeom prst="rect">
            <a:avLst/>
          </a:prstGeom>
        </p:spPr>
        <p:txBody>
          <a:bodyPr anchor="t" rtlCol="false" tIns="0" lIns="0" bIns="0" rIns="0">
            <a:spAutoFit/>
          </a:bodyPr>
          <a:lstStyle/>
          <a:p>
            <a:pPr algn="l">
              <a:lnSpc>
                <a:spcPts val="7200"/>
              </a:lnSpc>
            </a:pPr>
            <a:r>
              <a:rPr lang="en-US" sz="6000">
                <a:solidFill>
                  <a:srgbClr val="FFFF00"/>
                </a:solidFill>
                <a:latin typeface="Arial"/>
                <a:ea typeface="Arial"/>
                <a:cs typeface="Arial"/>
                <a:sym typeface="Arial"/>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068" y="21104"/>
            <a:ext cx="18259864" cy="10255349"/>
            <a:chOff x="0" y="0"/>
            <a:chExt cx="24346486" cy="13673798"/>
          </a:xfrm>
        </p:grpSpPr>
        <p:sp>
          <p:nvSpPr>
            <p:cNvPr name="Freeform 4" id="4"/>
            <p:cNvSpPr/>
            <p:nvPr/>
          </p:nvSpPr>
          <p:spPr>
            <a:xfrm flipH="false" flipV="false" rot="0">
              <a:off x="0" y="0"/>
              <a:ext cx="24346536" cy="13673837"/>
            </a:xfrm>
            <a:custGeom>
              <a:avLst/>
              <a:gdLst/>
              <a:ahLst/>
              <a:cxnLst/>
              <a:rect r="r" b="b" t="t" l="l"/>
              <a:pathLst>
                <a:path h="13673837" w="24346536">
                  <a:moveTo>
                    <a:pt x="0" y="13673837"/>
                  </a:moveTo>
                  <a:lnTo>
                    <a:pt x="0" y="0"/>
                  </a:lnTo>
                  <a:lnTo>
                    <a:pt x="24346536" y="13673837"/>
                  </a:lnTo>
                  <a:close/>
                </a:path>
              </a:pathLst>
            </a:custGeom>
            <a:gradFill rotWithShape="true">
              <a:gsLst>
                <a:gs pos="0">
                  <a:srgbClr val="D2D2D2">
                    <a:alpha val="10000"/>
                  </a:srgbClr>
                </a:gs>
                <a:gs pos="70000">
                  <a:srgbClr val="D2D2D2">
                    <a:alpha val="8000"/>
                  </a:srgbClr>
                </a:gs>
                <a:gs pos="100000">
                  <a:srgbClr val="D2D2D2">
                    <a:alpha val="1000"/>
                  </a:srgbClr>
                </a:gs>
              </a:gsLst>
              <a:lin ang="7075076"/>
            </a:gradFill>
          </p:spPr>
        </p:sp>
      </p:grpSp>
      <p:sp>
        <p:nvSpPr>
          <p:cNvPr name="AutoShape 5" id="5"/>
          <p:cNvSpPr/>
          <p:nvPr/>
        </p:nvSpPr>
        <p:spPr>
          <a:xfrm rot="1760049">
            <a:off x="-1348184" y="5143502"/>
            <a:ext cx="20970300" cy="0"/>
          </a:xfrm>
          <a:prstGeom prst="line">
            <a:avLst/>
          </a:prstGeom>
          <a:ln cap="rnd" w="9525">
            <a:solidFill>
              <a:srgbClr val="666666"/>
            </a:solidFill>
            <a:prstDash val="solid"/>
            <a:headEnd type="none" len="sm" w="sm"/>
            <a:tailEnd type="none" len="sm" w="sm"/>
          </a:ln>
        </p:spPr>
      </p:sp>
      <p:sp>
        <p:nvSpPr>
          <p:cNvPr name="AutoShape 6" id="6"/>
          <p:cNvSpPr/>
          <p:nvPr/>
        </p:nvSpPr>
        <p:spPr>
          <a:xfrm rot="-1686079">
            <a:off x="12575292" y="8847772"/>
            <a:ext cx="6070316" cy="0"/>
          </a:xfrm>
          <a:prstGeom prst="line">
            <a:avLst/>
          </a:prstGeom>
          <a:ln cap="rnd" w="9525">
            <a:solidFill>
              <a:srgbClr val="666666"/>
            </a:solidFill>
            <a:prstDash val="solid"/>
            <a:headEnd type="none" len="sm" w="sm"/>
            <a:tailEnd type="none" len="sm" w="sm"/>
          </a:ln>
        </p:spPr>
      </p:sp>
      <p:grpSp>
        <p:nvGrpSpPr>
          <p:cNvPr name="Group 7" id="7"/>
          <p:cNvGrpSpPr/>
          <p:nvPr/>
        </p:nvGrpSpPr>
        <p:grpSpPr>
          <a:xfrm rot="0">
            <a:off x="1" y="0"/>
            <a:ext cx="2217418" cy="2228850"/>
            <a:chOff x="0" y="0"/>
            <a:chExt cx="2956558" cy="2971800"/>
          </a:xfrm>
        </p:grpSpPr>
        <p:sp>
          <p:nvSpPr>
            <p:cNvPr name="Freeform 8" id="8"/>
            <p:cNvSpPr/>
            <p:nvPr/>
          </p:nvSpPr>
          <p:spPr>
            <a:xfrm flipH="false" flipV="false" rot="0">
              <a:off x="0" y="0"/>
              <a:ext cx="2956560" cy="2971800"/>
            </a:xfrm>
            <a:custGeom>
              <a:avLst/>
              <a:gdLst/>
              <a:ahLst/>
              <a:cxnLst/>
              <a:rect r="r" b="b" t="t" l="l"/>
              <a:pathLst>
                <a:path h="2971800" w="2956560">
                  <a:moveTo>
                    <a:pt x="0" y="0"/>
                  </a:moveTo>
                  <a:lnTo>
                    <a:pt x="2509012" y="0"/>
                  </a:lnTo>
                  <a:lnTo>
                    <a:pt x="2649728" y="170561"/>
                  </a:lnTo>
                  <a:cubicBezTo>
                    <a:pt x="2843403" y="457327"/>
                    <a:pt x="2956560" y="803021"/>
                    <a:pt x="2956560" y="1175131"/>
                  </a:cubicBezTo>
                  <a:cubicBezTo>
                    <a:pt x="2956560" y="2167382"/>
                    <a:pt x="2152142" y="2971800"/>
                    <a:pt x="1159891" y="2971800"/>
                  </a:cubicBezTo>
                  <a:cubicBezTo>
                    <a:pt x="787781" y="2971800"/>
                    <a:pt x="442087" y="2858643"/>
                    <a:pt x="155321" y="2664968"/>
                  </a:cubicBezTo>
                  <a:lnTo>
                    <a:pt x="0" y="2536825"/>
                  </a:lnTo>
                  <a:lnTo>
                    <a:pt x="0" y="0"/>
                  </a:lnTo>
                  <a:close/>
                </a:path>
              </a:pathLst>
            </a:custGeom>
            <a:solidFill>
              <a:srgbClr val="000000"/>
            </a:solidFill>
          </p:spPr>
        </p:sp>
      </p:grpSp>
      <p:sp>
        <p:nvSpPr>
          <p:cNvPr name="Freeform 9" id="9" descr="Election commission of India logo png download. Stock Illustration | Adobe  Stock"/>
          <p:cNvSpPr/>
          <p:nvPr/>
        </p:nvSpPr>
        <p:spPr>
          <a:xfrm flipH="false" flipV="false" rot="0">
            <a:off x="111819" y="0"/>
            <a:ext cx="1993780" cy="1993780"/>
          </a:xfrm>
          <a:custGeom>
            <a:avLst/>
            <a:gdLst/>
            <a:ahLst/>
            <a:cxnLst/>
            <a:rect r="r" b="b" t="t" l="l"/>
            <a:pathLst>
              <a:path h="1993780" w="1993780">
                <a:moveTo>
                  <a:pt x="0" y="0"/>
                </a:moveTo>
                <a:lnTo>
                  <a:pt x="1993781" y="0"/>
                </a:lnTo>
                <a:lnTo>
                  <a:pt x="1993781" y="1993780"/>
                </a:lnTo>
                <a:lnTo>
                  <a:pt x="0" y="1993780"/>
                </a:lnTo>
                <a:lnTo>
                  <a:pt x="0" y="0"/>
                </a:lnTo>
                <a:close/>
              </a:path>
            </a:pathLst>
          </a:custGeom>
          <a:blipFill>
            <a:blip r:embed="rId4"/>
            <a:stretch>
              <a:fillRect l="0" t="0" r="0" b="0"/>
            </a:stretch>
          </a:blipFill>
        </p:spPr>
      </p:sp>
      <p:sp>
        <p:nvSpPr>
          <p:cNvPr name="Freeform 10" id="10"/>
          <p:cNvSpPr/>
          <p:nvPr/>
        </p:nvSpPr>
        <p:spPr>
          <a:xfrm flipH="false" flipV="false" rot="0">
            <a:off x="4" y="10041146"/>
            <a:ext cx="18287996" cy="245855"/>
          </a:xfrm>
          <a:custGeom>
            <a:avLst/>
            <a:gdLst/>
            <a:ahLst/>
            <a:cxnLst/>
            <a:rect r="r" b="b" t="t" l="l"/>
            <a:pathLst>
              <a:path h="245855" w="18287996">
                <a:moveTo>
                  <a:pt x="0" y="0"/>
                </a:moveTo>
                <a:lnTo>
                  <a:pt x="18287996" y="0"/>
                </a:lnTo>
                <a:lnTo>
                  <a:pt x="18287996" y="245856"/>
                </a:lnTo>
                <a:lnTo>
                  <a:pt x="0" y="2458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2448268" y="3363079"/>
            <a:ext cx="14811032" cy="6053675"/>
          </a:xfrm>
          <a:custGeom>
            <a:avLst/>
            <a:gdLst/>
            <a:ahLst/>
            <a:cxnLst/>
            <a:rect r="r" b="b" t="t" l="l"/>
            <a:pathLst>
              <a:path h="6053675" w="14811032">
                <a:moveTo>
                  <a:pt x="0" y="0"/>
                </a:moveTo>
                <a:lnTo>
                  <a:pt x="14811032" y="0"/>
                </a:lnTo>
                <a:lnTo>
                  <a:pt x="14811032" y="6053675"/>
                </a:lnTo>
                <a:lnTo>
                  <a:pt x="0" y="6053675"/>
                </a:lnTo>
                <a:lnTo>
                  <a:pt x="0" y="0"/>
                </a:lnTo>
                <a:close/>
              </a:path>
            </a:pathLst>
          </a:custGeom>
          <a:blipFill>
            <a:blip r:embed="rId7"/>
            <a:stretch>
              <a:fillRect l="-1147" t="0" r="-1147" b="-3298"/>
            </a:stretch>
          </a:blipFill>
        </p:spPr>
      </p:sp>
      <p:sp>
        <p:nvSpPr>
          <p:cNvPr name="TextBox 12" id="12"/>
          <p:cNvSpPr txBox="true"/>
          <p:nvPr/>
        </p:nvSpPr>
        <p:spPr>
          <a:xfrm rot="0">
            <a:off x="2629762" y="529287"/>
            <a:ext cx="15566796" cy="906631"/>
          </a:xfrm>
          <a:prstGeom prst="rect">
            <a:avLst/>
          </a:prstGeom>
        </p:spPr>
        <p:txBody>
          <a:bodyPr anchor="t" rtlCol="false" tIns="0" lIns="0" bIns="0" rIns="0">
            <a:spAutoFit/>
          </a:bodyPr>
          <a:lstStyle/>
          <a:p>
            <a:pPr algn="l">
              <a:lnSpc>
                <a:spcPts val="6480"/>
              </a:lnSpc>
            </a:pPr>
            <a:r>
              <a:rPr lang="en-US" sz="5400">
                <a:solidFill>
                  <a:srgbClr val="FFFFFF"/>
                </a:solidFill>
                <a:latin typeface="Arimo Bold"/>
                <a:ea typeface="Arimo Bold"/>
                <a:cs typeface="Arimo Bold"/>
                <a:sym typeface="Arimo Bold"/>
              </a:rPr>
              <a:t>User Login Page</a:t>
            </a:r>
          </a:p>
        </p:txBody>
      </p:sp>
      <p:sp>
        <p:nvSpPr>
          <p:cNvPr name="TextBox 13" id="13"/>
          <p:cNvSpPr txBox="true"/>
          <p:nvPr/>
        </p:nvSpPr>
        <p:spPr>
          <a:xfrm rot="0">
            <a:off x="17296550" y="-78105"/>
            <a:ext cx="892992" cy="1094214"/>
          </a:xfrm>
          <a:prstGeom prst="rect">
            <a:avLst/>
          </a:prstGeom>
        </p:spPr>
        <p:txBody>
          <a:bodyPr anchor="t" rtlCol="false" tIns="0" lIns="0" bIns="0" rIns="0">
            <a:spAutoFit/>
          </a:bodyPr>
          <a:lstStyle/>
          <a:p>
            <a:pPr algn="l">
              <a:lnSpc>
                <a:spcPts val="7200"/>
              </a:lnSpc>
            </a:pPr>
            <a:r>
              <a:rPr lang="en-US" sz="6000">
                <a:solidFill>
                  <a:srgbClr val="FFFF00"/>
                </a:solidFill>
                <a:latin typeface="Arial"/>
                <a:ea typeface="Arial"/>
                <a:cs typeface="Arial"/>
                <a:sym typeface="Arial"/>
              </a:rPr>
              <a:t>11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068" y="21104"/>
            <a:ext cx="18259864" cy="10255349"/>
            <a:chOff x="0" y="0"/>
            <a:chExt cx="24346486" cy="13673798"/>
          </a:xfrm>
        </p:grpSpPr>
        <p:sp>
          <p:nvSpPr>
            <p:cNvPr name="Freeform 4" id="4"/>
            <p:cNvSpPr/>
            <p:nvPr/>
          </p:nvSpPr>
          <p:spPr>
            <a:xfrm flipH="false" flipV="false" rot="0">
              <a:off x="0" y="0"/>
              <a:ext cx="24346536" cy="13673837"/>
            </a:xfrm>
            <a:custGeom>
              <a:avLst/>
              <a:gdLst/>
              <a:ahLst/>
              <a:cxnLst/>
              <a:rect r="r" b="b" t="t" l="l"/>
              <a:pathLst>
                <a:path h="13673837" w="24346536">
                  <a:moveTo>
                    <a:pt x="0" y="13673837"/>
                  </a:moveTo>
                  <a:lnTo>
                    <a:pt x="0" y="0"/>
                  </a:lnTo>
                  <a:lnTo>
                    <a:pt x="24346536" y="13673837"/>
                  </a:lnTo>
                  <a:close/>
                </a:path>
              </a:pathLst>
            </a:custGeom>
            <a:gradFill rotWithShape="true">
              <a:gsLst>
                <a:gs pos="0">
                  <a:srgbClr val="D2D2D2">
                    <a:alpha val="10000"/>
                  </a:srgbClr>
                </a:gs>
                <a:gs pos="70000">
                  <a:srgbClr val="D2D2D2">
                    <a:alpha val="8000"/>
                  </a:srgbClr>
                </a:gs>
                <a:gs pos="100000">
                  <a:srgbClr val="D2D2D2">
                    <a:alpha val="1000"/>
                  </a:srgbClr>
                </a:gs>
              </a:gsLst>
              <a:lin ang="7075076"/>
            </a:gradFill>
          </p:spPr>
        </p:sp>
      </p:grpSp>
      <p:sp>
        <p:nvSpPr>
          <p:cNvPr name="AutoShape 5" id="5"/>
          <p:cNvSpPr/>
          <p:nvPr/>
        </p:nvSpPr>
        <p:spPr>
          <a:xfrm rot="1760049">
            <a:off x="-1348184" y="5143502"/>
            <a:ext cx="20970300" cy="0"/>
          </a:xfrm>
          <a:prstGeom prst="line">
            <a:avLst/>
          </a:prstGeom>
          <a:ln cap="rnd" w="9525">
            <a:solidFill>
              <a:srgbClr val="666666"/>
            </a:solidFill>
            <a:prstDash val="solid"/>
            <a:headEnd type="none" len="sm" w="sm"/>
            <a:tailEnd type="none" len="sm" w="sm"/>
          </a:ln>
        </p:spPr>
      </p:sp>
      <p:sp>
        <p:nvSpPr>
          <p:cNvPr name="AutoShape 6" id="6"/>
          <p:cNvSpPr/>
          <p:nvPr/>
        </p:nvSpPr>
        <p:spPr>
          <a:xfrm rot="-1686079">
            <a:off x="12575292" y="8847772"/>
            <a:ext cx="6070316" cy="0"/>
          </a:xfrm>
          <a:prstGeom prst="line">
            <a:avLst/>
          </a:prstGeom>
          <a:ln cap="rnd" w="9525">
            <a:solidFill>
              <a:srgbClr val="666666"/>
            </a:solidFill>
            <a:prstDash val="solid"/>
            <a:headEnd type="none" len="sm" w="sm"/>
            <a:tailEnd type="none" len="sm" w="sm"/>
          </a:ln>
        </p:spPr>
      </p:sp>
      <p:grpSp>
        <p:nvGrpSpPr>
          <p:cNvPr name="Group 7" id="7"/>
          <p:cNvGrpSpPr/>
          <p:nvPr/>
        </p:nvGrpSpPr>
        <p:grpSpPr>
          <a:xfrm rot="0">
            <a:off x="1" y="0"/>
            <a:ext cx="2217418" cy="2228850"/>
            <a:chOff x="0" y="0"/>
            <a:chExt cx="2956558" cy="2971800"/>
          </a:xfrm>
        </p:grpSpPr>
        <p:sp>
          <p:nvSpPr>
            <p:cNvPr name="Freeform 8" id="8"/>
            <p:cNvSpPr/>
            <p:nvPr/>
          </p:nvSpPr>
          <p:spPr>
            <a:xfrm flipH="false" flipV="false" rot="0">
              <a:off x="0" y="0"/>
              <a:ext cx="2956560" cy="2971800"/>
            </a:xfrm>
            <a:custGeom>
              <a:avLst/>
              <a:gdLst/>
              <a:ahLst/>
              <a:cxnLst/>
              <a:rect r="r" b="b" t="t" l="l"/>
              <a:pathLst>
                <a:path h="2971800" w="2956560">
                  <a:moveTo>
                    <a:pt x="0" y="0"/>
                  </a:moveTo>
                  <a:lnTo>
                    <a:pt x="2509012" y="0"/>
                  </a:lnTo>
                  <a:lnTo>
                    <a:pt x="2649728" y="170561"/>
                  </a:lnTo>
                  <a:cubicBezTo>
                    <a:pt x="2843403" y="457327"/>
                    <a:pt x="2956560" y="803021"/>
                    <a:pt x="2956560" y="1175131"/>
                  </a:cubicBezTo>
                  <a:cubicBezTo>
                    <a:pt x="2956560" y="2167382"/>
                    <a:pt x="2152142" y="2971800"/>
                    <a:pt x="1159891" y="2971800"/>
                  </a:cubicBezTo>
                  <a:cubicBezTo>
                    <a:pt x="787781" y="2971800"/>
                    <a:pt x="442087" y="2858643"/>
                    <a:pt x="155321" y="2664968"/>
                  </a:cubicBezTo>
                  <a:lnTo>
                    <a:pt x="0" y="2536825"/>
                  </a:lnTo>
                  <a:lnTo>
                    <a:pt x="0" y="0"/>
                  </a:lnTo>
                  <a:close/>
                </a:path>
              </a:pathLst>
            </a:custGeom>
            <a:solidFill>
              <a:srgbClr val="000000"/>
            </a:solidFill>
          </p:spPr>
        </p:sp>
      </p:grpSp>
      <p:sp>
        <p:nvSpPr>
          <p:cNvPr name="Freeform 9" id="9" descr="Election commission of India logo png download. Stock Illustration | Adobe  Stock"/>
          <p:cNvSpPr/>
          <p:nvPr/>
        </p:nvSpPr>
        <p:spPr>
          <a:xfrm flipH="false" flipV="false" rot="0">
            <a:off x="111819" y="0"/>
            <a:ext cx="1993780" cy="1993780"/>
          </a:xfrm>
          <a:custGeom>
            <a:avLst/>
            <a:gdLst/>
            <a:ahLst/>
            <a:cxnLst/>
            <a:rect r="r" b="b" t="t" l="l"/>
            <a:pathLst>
              <a:path h="1993780" w="1993780">
                <a:moveTo>
                  <a:pt x="0" y="0"/>
                </a:moveTo>
                <a:lnTo>
                  <a:pt x="1993781" y="0"/>
                </a:lnTo>
                <a:lnTo>
                  <a:pt x="1993781" y="1993780"/>
                </a:lnTo>
                <a:lnTo>
                  <a:pt x="0" y="1993780"/>
                </a:lnTo>
                <a:lnTo>
                  <a:pt x="0" y="0"/>
                </a:lnTo>
                <a:close/>
              </a:path>
            </a:pathLst>
          </a:custGeom>
          <a:blipFill>
            <a:blip r:embed="rId4"/>
            <a:stretch>
              <a:fillRect l="0" t="0" r="0" b="0"/>
            </a:stretch>
          </a:blipFill>
        </p:spPr>
      </p:sp>
      <p:sp>
        <p:nvSpPr>
          <p:cNvPr name="Freeform 10" id="10"/>
          <p:cNvSpPr/>
          <p:nvPr/>
        </p:nvSpPr>
        <p:spPr>
          <a:xfrm flipH="false" flipV="false" rot="0">
            <a:off x="4" y="10041146"/>
            <a:ext cx="18287996" cy="245855"/>
          </a:xfrm>
          <a:custGeom>
            <a:avLst/>
            <a:gdLst/>
            <a:ahLst/>
            <a:cxnLst/>
            <a:rect r="r" b="b" t="t" l="l"/>
            <a:pathLst>
              <a:path h="245855" w="18287996">
                <a:moveTo>
                  <a:pt x="0" y="0"/>
                </a:moveTo>
                <a:lnTo>
                  <a:pt x="18287996" y="0"/>
                </a:lnTo>
                <a:lnTo>
                  <a:pt x="18287996" y="245856"/>
                </a:lnTo>
                <a:lnTo>
                  <a:pt x="0" y="2458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2754229" y="3206740"/>
            <a:ext cx="12779546" cy="5859868"/>
          </a:xfrm>
          <a:custGeom>
            <a:avLst/>
            <a:gdLst/>
            <a:ahLst/>
            <a:cxnLst/>
            <a:rect r="r" b="b" t="t" l="l"/>
            <a:pathLst>
              <a:path h="5859868" w="12779546">
                <a:moveTo>
                  <a:pt x="0" y="0"/>
                </a:moveTo>
                <a:lnTo>
                  <a:pt x="12779546" y="0"/>
                </a:lnTo>
                <a:lnTo>
                  <a:pt x="12779546" y="5859868"/>
                </a:lnTo>
                <a:lnTo>
                  <a:pt x="0" y="5859868"/>
                </a:lnTo>
                <a:lnTo>
                  <a:pt x="0" y="0"/>
                </a:lnTo>
                <a:close/>
              </a:path>
            </a:pathLst>
          </a:custGeom>
          <a:blipFill>
            <a:blip r:embed="rId7"/>
            <a:stretch>
              <a:fillRect l="0" t="-993" r="0" b="-1404"/>
            </a:stretch>
          </a:blipFill>
        </p:spPr>
      </p:sp>
      <p:sp>
        <p:nvSpPr>
          <p:cNvPr name="TextBox 12" id="12"/>
          <p:cNvSpPr txBox="true"/>
          <p:nvPr/>
        </p:nvSpPr>
        <p:spPr>
          <a:xfrm rot="0">
            <a:off x="2629762" y="529287"/>
            <a:ext cx="15566796" cy="906631"/>
          </a:xfrm>
          <a:prstGeom prst="rect">
            <a:avLst/>
          </a:prstGeom>
        </p:spPr>
        <p:txBody>
          <a:bodyPr anchor="t" rtlCol="false" tIns="0" lIns="0" bIns="0" rIns="0">
            <a:spAutoFit/>
          </a:bodyPr>
          <a:lstStyle/>
          <a:p>
            <a:pPr algn="l">
              <a:lnSpc>
                <a:spcPts val="6480"/>
              </a:lnSpc>
            </a:pPr>
            <a:r>
              <a:rPr lang="en-US" sz="5400">
                <a:solidFill>
                  <a:srgbClr val="FFFFFF"/>
                </a:solidFill>
                <a:latin typeface="Arimo Bold"/>
                <a:ea typeface="Arimo Bold"/>
                <a:cs typeface="Arimo Bold"/>
                <a:sym typeface="Arimo Bold"/>
              </a:rPr>
              <a:t>Admin Dashboard</a:t>
            </a:r>
          </a:p>
        </p:txBody>
      </p:sp>
      <p:sp>
        <p:nvSpPr>
          <p:cNvPr name="TextBox 13" id="13"/>
          <p:cNvSpPr txBox="true"/>
          <p:nvPr/>
        </p:nvSpPr>
        <p:spPr>
          <a:xfrm rot="0">
            <a:off x="17245514" y="-78105"/>
            <a:ext cx="950122" cy="1094214"/>
          </a:xfrm>
          <a:prstGeom prst="rect">
            <a:avLst/>
          </a:prstGeom>
        </p:spPr>
        <p:txBody>
          <a:bodyPr anchor="t" rtlCol="false" tIns="0" lIns="0" bIns="0" rIns="0">
            <a:spAutoFit/>
          </a:bodyPr>
          <a:lstStyle/>
          <a:p>
            <a:pPr algn="l">
              <a:lnSpc>
                <a:spcPts val="7200"/>
              </a:lnSpc>
            </a:pPr>
            <a:r>
              <a:rPr lang="en-US" sz="6000">
                <a:solidFill>
                  <a:srgbClr val="FFFF00"/>
                </a:solidFill>
                <a:latin typeface="Arial"/>
                <a:ea typeface="Arial"/>
                <a:cs typeface="Arial"/>
                <a:sym typeface="Arial"/>
              </a:rPr>
              <a:t>12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068" y="21104"/>
            <a:ext cx="18259864" cy="10255349"/>
            <a:chOff x="0" y="0"/>
            <a:chExt cx="24346486" cy="13673798"/>
          </a:xfrm>
        </p:grpSpPr>
        <p:sp>
          <p:nvSpPr>
            <p:cNvPr name="Freeform 4" id="4"/>
            <p:cNvSpPr/>
            <p:nvPr/>
          </p:nvSpPr>
          <p:spPr>
            <a:xfrm flipH="false" flipV="false" rot="0">
              <a:off x="0" y="0"/>
              <a:ext cx="24346536" cy="13673837"/>
            </a:xfrm>
            <a:custGeom>
              <a:avLst/>
              <a:gdLst/>
              <a:ahLst/>
              <a:cxnLst/>
              <a:rect r="r" b="b" t="t" l="l"/>
              <a:pathLst>
                <a:path h="13673837" w="24346536">
                  <a:moveTo>
                    <a:pt x="0" y="13673837"/>
                  </a:moveTo>
                  <a:lnTo>
                    <a:pt x="0" y="0"/>
                  </a:lnTo>
                  <a:lnTo>
                    <a:pt x="24346536" y="13673837"/>
                  </a:lnTo>
                  <a:close/>
                </a:path>
              </a:pathLst>
            </a:custGeom>
            <a:gradFill rotWithShape="true">
              <a:gsLst>
                <a:gs pos="0">
                  <a:srgbClr val="D2D2D2">
                    <a:alpha val="10000"/>
                  </a:srgbClr>
                </a:gs>
                <a:gs pos="70000">
                  <a:srgbClr val="D2D2D2">
                    <a:alpha val="8000"/>
                  </a:srgbClr>
                </a:gs>
                <a:gs pos="100000">
                  <a:srgbClr val="D2D2D2">
                    <a:alpha val="1000"/>
                  </a:srgbClr>
                </a:gs>
              </a:gsLst>
              <a:lin ang="7075076"/>
            </a:gradFill>
          </p:spPr>
        </p:sp>
      </p:grpSp>
      <p:sp>
        <p:nvSpPr>
          <p:cNvPr name="AutoShape 5" id="5"/>
          <p:cNvSpPr/>
          <p:nvPr/>
        </p:nvSpPr>
        <p:spPr>
          <a:xfrm rot="1760049">
            <a:off x="-1348184" y="5143502"/>
            <a:ext cx="20970300" cy="0"/>
          </a:xfrm>
          <a:prstGeom prst="line">
            <a:avLst/>
          </a:prstGeom>
          <a:ln cap="rnd" w="9525">
            <a:solidFill>
              <a:srgbClr val="666666"/>
            </a:solidFill>
            <a:prstDash val="solid"/>
            <a:headEnd type="none" len="sm" w="sm"/>
            <a:tailEnd type="none" len="sm" w="sm"/>
          </a:ln>
        </p:spPr>
      </p:sp>
      <p:sp>
        <p:nvSpPr>
          <p:cNvPr name="AutoShape 6" id="6"/>
          <p:cNvSpPr/>
          <p:nvPr/>
        </p:nvSpPr>
        <p:spPr>
          <a:xfrm rot="-1686079">
            <a:off x="12575292" y="8847772"/>
            <a:ext cx="6070316" cy="0"/>
          </a:xfrm>
          <a:prstGeom prst="line">
            <a:avLst/>
          </a:prstGeom>
          <a:ln cap="rnd" w="9525">
            <a:solidFill>
              <a:srgbClr val="666666"/>
            </a:solidFill>
            <a:prstDash val="solid"/>
            <a:headEnd type="none" len="sm" w="sm"/>
            <a:tailEnd type="none" len="sm" w="sm"/>
          </a:ln>
        </p:spPr>
      </p:sp>
      <p:grpSp>
        <p:nvGrpSpPr>
          <p:cNvPr name="Group 7" id="7"/>
          <p:cNvGrpSpPr/>
          <p:nvPr/>
        </p:nvGrpSpPr>
        <p:grpSpPr>
          <a:xfrm rot="0">
            <a:off x="1" y="0"/>
            <a:ext cx="2217418" cy="2228850"/>
            <a:chOff x="0" y="0"/>
            <a:chExt cx="2956558" cy="2971800"/>
          </a:xfrm>
        </p:grpSpPr>
        <p:sp>
          <p:nvSpPr>
            <p:cNvPr name="Freeform 8" id="8"/>
            <p:cNvSpPr/>
            <p:nvPr/>
          </p:nvSpPr>
          <p:spPr>
            <a:xfrm flipH="false" flipV="false" rot="0">
              <a:off x="0" y="0"/>
              <a:ext cx="2956560" cy="2971800"/>
            </a:xfrm>
            <a:custGeom>
              <a:avLst/>
              <a:gdLst/>
              <a:ahLst/>
              <a:cxnLst/>
              <a:rect r="r" b="b" t="t" l="l"/>
              <a:pathLst>
                <a:path h="2971800" w="2956560">
                  <a:moveTo>
                    <a:pt x="0" y="0"/>
                  </a:moveTo>
                  <a:lnTo>
                    <a:pt x="2509012" y="0"/>
                  </a:lnTo>
                  <a:lnTo>
                    <a:pt x="2649728" y="170561"/>
                  </a:lnTo>
                  <a:cubicBezTo>
                    <a:pt x="2843403" y="457327"/>
                    <a:pt x="2956560" y="803021"/>
                    <a:pt x="2956560" y="1175131"/>
                  </a:cubicBezTo>
                  <a:cubicBezTo>
                    <a:pt x="2956560" y="2167382"/>
                    <a:pt x="2152142" y="2971800"/>
                    <a:pt x="1159891" y="2971800"/>
                  </a:cubicBezTo>
                  <a:cubicBezTo>
                    <a:pt x="787781" y="2971800"/>
                    <a:pt x="442087" y="2858643"/>
                    <a:pt x="155321" y="2664968"/>
                  </a:cubicBezTo>
                  <a:lnTo>
                    <a:pt x="0" y="2536825"/>
                  </a:lnTo>
                  <a:lnTo>
                    <a:pt x="0" y="0"/>
                  </a:lnTo>
                  <a:close/>
                </a:path>
              </a:pathLst>
            </a:custGeom>
            <a:solidFill>
              <a:srgbClr val="000000"/>
            </a:solidFill>
          </p:spPr>
        </p:sp>
      </p:grpSp>
      <p:sp>
        <p:nvSpPr>
          <p:cNvPr name="Freeform 9" id="9" descr="Election commission of India logo png download. Stock Illustration | Adobe  Stock"/>
          <p:cNvSpPr/>
          <p:nvPr/>
        </p:nvSpPr>
        <p:spPr>
          <a:xfrm flipH="false" flipV="false" rot="0">
            <a:off x="111819" y="0"/>
            <a:ext cx="1993780" cy="1993780"/>
          </a:xfrm>
          <a:custGeom>
            <a:avLst/>
            <a:gdLst/>
            <a:ahLst/>
            <a:cxnLst/>
            <a:rect r="r" b="b" t="t" l="l"/>
            <a:pathLst>
              <a:path h="1993780" w="1993780">
                <a:moveTo>
                  <a:pt x="0" y="0"/>
                </a:moveTo>
                <a:lnTo>
                  <a:pt x="1993781" y="0"/>
                </a:lnTo>
                <a:lnTo>
                  <a:pt x="1993781" y="1993780"/>
                </a:lnTo>
                <a:lnTo>
                  <a:pt x="0" y="1993780"/>
                </a:lnTo>
                <a:lnTo>
                  <a:pt x="0" y="0"/>
                </a:lnTo>
                <a:close/>
              </a:path>
            </a:pathLst>
          </a:custGeom>
          <a:blipFill>
            <a:blip r:embed="rId4"/>
            <a:stretch>
              <a:fillRect l="0" t="0" r="0" b="0"/>
            </a:stretch>
          </a:blipFill>
        </p:spPr>
      </p:sp>
      <p:sp>
        <p:nvSpPr>
          <p:cNvPr name="Freeform 10" id="10"/>
          <p:cNvSpPr/>
          <p:nvPr/>
        </p:nvSpPr>
        <p:spPr>
          <a:xfrm flipH="false" flipV="false" rot="0">
            <a:off x="4" y="10041146"/>
            <a:ext cx="18287996" cy="245855"/>
          </a:xfrm>
          <a:custGeom>
            <a:avLst/>
            <a:gdLst/>
            <a:ahLst/>
            <a:cxnLst/>
            <a:rect r="r" b="b" t="t" l="l"/>
            <a:pathLst>
              <a:path h="245855" w="18287996">
                <a:moveTo>
                  <a:pt x="0" y="0"/>
                </a:moveTo>
                <a:lnTo>
                  <a:pt x="18287996" y="0"/>
                </a:lnTo>
                <a:lnTo>
                  <a:pt x="18287996" y="245856"/>
                </a:lnTo>
                <a:lnTo>
                  <a:pt x="0" y="2458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028700" y="2547406"/>
            <a:ext cx="13663371" cy="7175183"/>
          </a:xfrm>
          <a:custGeom>
            <a:avLst/>
            <a:gdLst/>
            <a:ahLst/>
            <a:cxnLst/>
            <a:rect r="r" b="b" t="t" l="l"/>
            <a:pathLst>
              <a:path h="7175183" w="13663371">
                <a:moveTo>
                  <a:pt x="0" y="0"/>
                </a:moveTo>
                <a:lnTo>
                  <a:pt x="13663371" y="0"/>
                </a:lnTo>
                <a:lnTo>
                  <a:pt x="13663371" y="7175184"/>
                </a:lnTo>
                <a:lnTo>
                  <a:pt x="0" y="7175184"/>
                </a:lnTo>
                <a:lnTo>
                  <a:pt x="0" y="0"/>
                </a:lnTo>
                <a:close/>
              </a:path>
            </a:pathLst>
          </a:custGeom>
          <a:blipFill>
            <a:blip r:embed="rId7"/>
            <a:stretch>
              <a:fillRect l="-2698" t="-106" r="-8447" b="0"/>
            </a:stretch>
          </a:blipFill>
        </p:spPr>
      </p:sp>
      <p:sp>
        <p:nvSpPr>
          <p:cNvPr name="TextBox 12" id="12"/>
          <p:cNvSpPr txBox="true"/>
          <p:nvPr/>
        </p:nvSpPr>
        <p:spPr>
          <a:xfrm rot="0">
            <a:off x="2629762" y="529287"/>
            <a:ext cx="15566796" cy="906631"/>
          </a:xfrm>
          <a:prstGeom prst="rect">
            <a:avLst/>
          </a:prstGeom>
        </p:spPr>
        <p:txBody>
          <a:bodyPr anchor="t" rtlCol="false" tIns="0" lIns="0" bIns="0" rIns="0">
            <a:spAutoFit/>
          </a:bodyPr>
          <a:lstStyle/>
          <a:p>
            <a:pPr algn="l">
              <a:lnSpc>
                <a:spcPts val="6480"/>
              </a:lnSpc>
            </a:pPr>
            <a:r>
              <a:rPr lang="en-US" sz="5400">
                <a:solidFill>
                  <a:srgbClr val="FFFFFF"/>
                </a:solidFill>
                <a:latin typeface="Arimo Bold"/>
                <a:ea typeface="Arimo Bold"/>
                <a:cs typeface="Arimo Bold"/>
                <a:sym typeface="Arimo Bold"/>
              </a:rPr>
              <a:t>User Dashboard</a:t>
            </a:r>
          </a:p>
        </p:txBody>
      </p:sp>
      <p:sp>
        <p:nvSpPr>
          <p:cNvPr name="TextBox 13" id="13"/>
          <p:cNvSpPr txBox="true"/>
          <p:nvPr/>
        </p:nvSpPr>
        <p:spPr>
          <a:xfrm rot="0">
            <a:off x="17169764" y="-78105"/>
            <a:ext cx="950122" cy="1094214"/>
          </a:xfrm>
          <a:prstGeom prst="rect">
            <a:avLst/>
          </a:prstGeom>
        </p:spPr>
        <p:txBody>
          <a:bodyPr anchor="t" rtlCol="false" tIns="0" lIns="0" bIns="0" rIns="0">
            <a:spAutoFit/>
          </a:bodyPr>
          <a:lstStyle/>
          <a:p>
            <a:pPr algn="l">
              <a:lnSpc>
                <a:spcPts val="7200"/>
              </a:lnSpc>
            </a:pPr>
            <a:r>
              <a:rPr lang="en-US" sz="6000">
                <a:solidFill>
                  <a:srgbClr val="FFFF00"/>
                </a:solidFill>
                <a:latin typeface="Arial"/>
                <a:ea typeface="Arial"/>
                <a:cs typeface="Arial"/>
                <a:sym typeface="Arial"/>
              </a:rPr>
              <a:t>13</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068" y="21104"/>
            <a:ext cx="18259864" cy="10255349"/>
            <a:chOff x="0" y="0"/>
            <a:chExt cx="24346486" cy="13673798"/>
          </a:xfrm>
        </p:grpSpPr>
        <p:sp>
          <p:nvSpPr>
            <p:cNvPr name="Freeform 4" id="4"/>
            <p:cNvSpPr/>
            <p:nvPr/>
          </p:nvSpPr>
          <p:spPr>
            <a:xfrm flipH="false" flipV="false" rot="0">
              <a:off x="0" y="0"/>
              <a:ext cx="24346536" cy="13673837"/>
            </a:xfrm>
            <a:custGeom>
              <a:avLst/>
              <a:gdLst/>
              <a:ahLst/>
              <a:cxnLst/>
              <a:rect r="r" b="b" t="t" l="l"/>
              <a:pathLst>
                <a:path h="13673837" w="24346536">
                  <a:moveTo>
                    <a:pt x="0" y="13673837"/>
                  </a:moveTo>
                  <a:lnTo>
                    <a:pt x="0" y="0"/>
                  </a:lnTo>
                  <a:lnTo>
                    <a:pt x="24346536" y="13673837"/>
                  </a:lnTo>
                  <a:close/>
                </a:path>
              </a:pathLst>
            </a:custGeom>
            <a:gradFill rotWithShape="true">
              <a:gsLst>
                <a:gs pos="0">
                  <a:srgbClr val="D2D2D2">
                    <a:alpha val="10000"/>
                  </a:srgbClr>
                </a:gs>
                <a:gs pos="70000">
                  <a:srgbClr val="D2D2D2">
                    <a:alpha val="8000"/>
                  </a:srgbClr>
                </a:gs>
                <a:gs pos="100000">
                  <a:srgbClr val="D2D2D2">
                    <a:alpha val="1000"/>
                  </a:srgbClr>
                </a:gs>
              </a:gsLst>
              <a:lin ang="7075076"/>
            </a:gradFill>
          </p:spPr>
        </p:sp>
      </p:grpSp>
      <p:sp>
        <p:nvSpPr>
          <p:cNvPr name="AutoShape 5" id="5"/>
          <p:cNvSpPr/>
          <p:nvPr/>
        </p:nvSpPr>
        <p:spPr>
          <a:xfrm rot="1760049">
            <a:off x="-1348184" y="5143502"/>
            <a:ext cx="20970300" cy="0"/>
          </a:xfrm>
          <a:prstGeom prst="line">
            <a:avLst/>
          </a:prstGeom>
          <a:ln cap="rnd" w="9525">
            <a:solidFill>
              <a:srgbClr val="666666"/>
            </a:solidFill>
            <a:prstDash val="solid"/>
            <a:headEnd type="none" len="sm" w="sm"/>
            <a:tailEnd type="none" len="sm" w="sm"/>
          </a:ln>
        </p:spPr>
      </p:sp>
      <p:sp>
        <p:nvSpPr>
          <p:cNvPr name="AutoShape 6" id="6"/>
          <p:cNvSpPr/>
          <p:nvPr/>
        </p:nvSpPr>
        <p:spPr>
          <a:xfrm rot="-1686079">
            <a:off x="12575292" y="8847772"/>
            <a:ext cx="6070316" cy="0"/>
          </a:xfrm>
          <a:prstGeom prst="line">
            <a:avLst/>
          </a:prstGeom>
          <a:ln cap="rnd" w="9525">
            <a:solidFill>
              <a:srgbClr val="666666"/>
            </a:solidFill>
            <a:prstDash val="solid"/>
            <a:headEnd type="none" len="sm" w="sm"/>
            <a:tailEnd type="none" len="sm" w="sm"/>
          </a:ln>
        </p:spPr>
      </p:sp>
      <p:grpSp>
        <p:nvGrpSpPr>
          <p:cNvPr name="Group 7" id="7"/>
          <p:cNvGrpSpPr/>
          <p:nvPr/>
        </p:nvGrpSpPr>
        <p:grpSpPr>
          <a:xfrm rot="0">
            <a:off x="1" y="0"/>
            <a:ext cx="2217418" cy="2228850"/>
            <a:chOff x="0" y="0"/>
            <a:chExt cx="2956558" cy="2971800"/>
          </a:xfrm>
        </p:grpSpPr>
        <p:sp>
          <p:nvSpPr>
            <p:cNvPr name="Freeform 8" id="8"/>
            <p:cNvSpPr/>
            <p:nvPr/>
          </p:nvSpPr>
          <p:spPr>
            <a:xfrm flipH="false" flipV="false" rot="0">
              <a:off x="0" y="0"/>
              <a:ext cx="2956560" cy="2971800"/>
            </a:xfrm>
            <a:custGeom>
              <a:avLst/>
              <a:gdLst/>
              <a:ahLst/>
              <a:cxnLst/>
              <a:rect r="r" b="b" t="t" l="l"/>
              <a:pathLst>
                <a:path h="2971800" w="2956560">
                  <a:moveTo>
                    <a:pt x="0" y="0"/>
                  </a:moveTo>
                  <a:lnTo>
                    <a:pt x="2509012" y="0"/>
                  </a:lnTo>
                  <a:lnTo>
                    <a:pt x="2649728" y="170561"/>
                  </a:lnTo>
                  <a:cubicBezTo>
                    <a:pt x="2843403" y="457327"/>
                    <a:pt x="2956560" y="803021"/>
                    <a:pt x="2956560" y="1175131"/>
                  </a:cubicBezTo>
                  <a:cubicBezTo>
                    <a:pt x="2956560" y="2167382"/>
                    <a:pt x="2152142" y="2971800"/>
                    <a:pt x="1159891" y="2971800"/>
                  </a:cubicBezTo>
                  <a:cubicBezTo>
                    <a:pt x="787781" y="2971800"/>
                    <a:pt x="442087" y="2858643"/>
                    <a:pt x="155321" y="2664968"/>
                  </a:cubicBezTo>
                  <a:lnTo>
                    <a:pt x="0" y="2536825"/>
                  </a:lnTo>
                  <a:lnTo>
                    <a:pt x="0" y="0"/>
                  </a:lnTo>
                  <a:close/>
                </a:path>
              </a:pathLst>
            </a:custGeom>
            <a:solidFill>
              <a:srgbClr val="000000"/>
            </a:solidFill>
          </p:spPr>
        </p:sp>
      </p:grpSp>
      <p:sp>
        <p:nvSpPr>
          <p:cNvPr name="Freeform 9" id="9" descr="Election commission of India logo png download. Stock Illustration | Adobe  Stock"/>
          <p:cNvSpPr/>
          <p:nvPr/>
        </p:nvSpPr>
        <p:spPr>
          <a:xfrm flipH="false" flipV="false" rot="0">
            <a:off x="111819" y="0"/>
            <a:ext cx="1993780" cy="1993780"/>
          </a:xfrm>
          <a:custGeom>
            <a:avLst/>
            <a:gdLst/>
            <a:ahLst/>
            <a:cxnLst/>
            <a:rect r="r" b="b" t="t" l="l"/>
            <a:pathLst>
              <a:path h="1993780" w="1993780">
                <a:moveTo>
                  <a:pt x="0" y="0"/>
                </a:moveTo>
                <a:lnTo>
                  <a:pt x="1993781" y="0"/>
                </a:lnTo>
                <a:lnTo>
                  <a:pt x="1993781" y="1993780"/>
                </a:lnTo>
                <a:lnTo>
                  <a:pt x="0" y="1993780"/>
                </a:lnTo>
                <a:lnTo>
                  <a:pt x="0" y="0"/>
                </a:lnTo>
                <a:close/>
              </a:path>
            </a:pathLst>
          </a:custGeom>
          <a:blipFill>
            <a:blip r:embed="rId4"/>
            <a:stretch>
              <a:fillRect l="0" t="0" r="0" b="0"/>
            </a:stretch>
          </a:blipFill>
        </p:spPr>
      </p:sp>
      <p:sp>
        <p:nvSpPr>
          <p:cNvPr name="Freeform 10" id="10"/>
          <p:cNvSpPr/>
          <p:nvPr/>
        </p:nvSpPr>
        <p:spPr>
          <a:xfrm flipH="false" flipV="false" rot="0">
            <a:off x="4" y="10041146"/>
            <a:ext cx="18287996" cy="245855"/>
          </a:xfrm>
          <a:custGeom>
            <a:avLst/>
            <a:gdLst/>
            <a:ahLst/>
            <a:cxnLst/>
            <a:rect r="r" b="b" t="t" l="l"/>
            <a:pathLst>
              <a:path h="245855" w="18287996">
                <a:moveTo>
                  <a:pt x="0" y="0"/>
                </a:moveTo>
                <a:lnTo>
                  <a:pt x="18287996" y="0"/>
                </a:lnTo>
                <a:lnTo>
                  <a:pt x="18287996" y="245856"/>
                </a:lnTo>
                <a:lnTo>
                  <a:pt x="0" y="2458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2105599" y="1684934"/>
            <a:ext cx="6169519" cy="6450717"/>
          </a:xfrm>
          <a:custGeom>
            <a:avLst/>
            <a:gdLst/>
            <a:ahLst/>
            <a:cxnLst/>
            <a:rect r="r" b="b" t="t" l="l"/>
            <a:pathLst>
              <a:path h="6450717" w="6169519">
                <a:moveTo>
                  <a:pt x="0" y="0"/>
                </a:moveTo>
                <a:lnTo>
                  <a:pt x="6169520" y="0"/>
                </a:lnTo>
                <a:lnTo>
                  <a:pt x="6169520" y="6450717"/>
                </a:lnTo>
                <a:lnTo>
                  <a:pt x="0" y="6450717"/>
                </a:lnTo>
                <a:lnTo>
                  <a:pt x="0" y="0"/>
                </a:lnTo>
                <a:close/>
              </a:path>
            </a:pathLst>
          </a:custGeom>
          <a:blipFill>
            <a:blip r:embed="rId7"/>
            <a:stretch>
              <a:fillRect l="-9353" t="0" r="-3603" b="0"/>
            </a:stretch>
          </a:blipFill>
        </p:spPr>
      </p:sp>
      <p:sp>
        <p:nvSpPr>
          <p:cNvPr name="Freeform 12" id="12"/>
          <p:cNvSpPr/>
          <p:nvPr/>
        </p:nvSpPr>
        <p:spPr>
          <a:xfrm flipH="false" flipV="false" rot="0">
            <a:off x="10142400" y="3287771"/>
            <a:ext cx="7027364" cy="6448188"/>
          </a:xfrm>
          <a:custGeom>
            <a:avLst/>
            <a:gdLst/>
            <a:ahLst/>
            <a:cxnLst/>
            <a:rect r="r" b="b" t="t" l="l"/>
            <a:pathLst>
              <a:path h="6448188" w="7027364">
                <a:moveTo>
                  <a:pt x="0" y="0"/>
                </a:moveTo>
                <a:lnTo>
                  <a:pt x="7027364" y="0"/>
                </a:lnTo>
                <a:lnTo>
                  <a:pt x="7027364" y="6448188"/>
                </a:lnTo>
                <a:lnTo>
                  <a:pt x="0" y="6448188"/>
                </a:lnTo>
                <a:lnTo>
                  <a:pt x="0" y="0"/>
                </a:lnTo>
                <a:close/>
              </a:path>
            </a:pathLst>
          </a:custGeom>
          <a:blipFill>
            <a:blip r:embed="rId8"/>
            <a:stretch>
              <a:fillRect l="-1819" t="0" r="-1819" b="0"/>
            </a:stretch>
          </a:blipFill>
        </p:spPr>
      </p:sp>
      <p:sp>
        <p:nvSpPr>
          <p:cNvPr name="TextBox 13" id="13"/>
          <p:cNvSpPr txBox="true"/>
          <p:nvPr/>
        </p:nvSpPr>
        <p:spPr>
          <a:xfrm rot="0">
            <a:off x="2629762" y="529287"/>
            <a:ext cx="15566796" cy="847725"/>
          </a:xfrm>
          <a:prstGeom prst="rect">
            <a:avLst/>
          </a:prstGeom>
        </p:spPr>
        <p:txBody>
          <a:bodyPr anchor="t" rtlCol="false" tIns="0" lIns="0" bIns="0" rIns="0">
            <a:spAutoFit/>
          </a:bodyPr>
          <a:lstStyle/>
          <a:p>
            <a:pPr algn="l">
              <a:lnSpc>
                <a:spcPts val="6480"/>
              </a:lnSpc>
            </a:pPr>
            <a:r>
              <a:rPr lang="en-US" sz="5400">
                <a:solidFill>
                  <a:srgbClr val="FFFFFF"/>
                </a:solidFill>
                <a:latin typeface="Arimo Bold"/>
                <a:ea typeface="Arimo Bold"/>
                <a:cs typeface="Arimo Bold"/>
                <a:sym typeface="Arimo Bold"/>
              </a:rPr>
              <a:t>SEQUENCE DIAGRAM</a:t>
            </a:r>
          </a:p>
        </p:txBody>
      </p:sp>
      <p:sp>
        <p:nvSpPr>
          <p:cNvPr name="TextBox 14" id="14"/>
          <p:cNvSpPr txBox="true"/>
          <p:nvPr/>
        </p:nvSpPr>
        <p:spPr>
          <a:xfrm rot="0">
            <a:off x="17169764" y="-12204"/>
            <a:ext cx="950122" cy="1038225"/>
          </a:xfrm>
          <a:prstGeom prst="rect">
            <a:avLst/>
          </a:prstGeom>
        </p:spPr>
        <p:txBody>
          <a:bodyPr anchor="t" rtlCol="false" tIns="0" lIns="0" bIns="0" rIns="0">
            <a:spAutoFit/>
          </a:bodyPr>
          <a:lstStyle/>
          <a:p>
            <a:pPr algn="l">
              <a:lnSpc>
                <a:spcPts val="7200"/>
              </a:lnSpc>
            </a:pPr>
            <a:r>
              <a:rPr lang="en-US" sz="6000">
                <a:solidFill>
                  <a:srgbClr val="FFFF00"/>
                </a:solidFill>
                <a:latin typeface="Arial"/>
                <a:ea typeface="Arial"/>
                <a:cs typeface="Arial"/>
                <a:sym typeface="Arial"/>
              </a:rPr>
              <a:t>14</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068" y="21104"/>
            <a:ext cx="18259864" cy="10255349"/>
            <a:chOff x="0" y="0"/>
            <a:chExt cx="24346486" cy="13673798"/>
          </a:xfrm>
        </p:grpSpPr>
        <p:sp>
          <p:nvSpPr>
            <p:cNvPr name="Freeform 4" id="4"/>
            <p:cNvSpPr/>
            <p:nvPr/>
          </p:nvSpPr>
          <p:spPr>
            <a:xfrm flipH="false" flipV="false" rot="0">
              <a:off x="0" y="0"/>
              <a:ext cx="24346536" cy="13673837"/>
            </a:xfrm>
            <a:custGeom>
              <a:avLst/>
              <a:gdLst/>
              <a:ahLst/>
              <a:cxnLst/>
              <a:rect r="r" b="b" t="t" l="l"/>
              <a:pathLst>
                <a:path h="13673837" w="24346536">
                  <a:moveTo>
                    <a:pt x="0" y="13673837"/>
                  </a:moveTo>
                  <a:lnTo>
                    <a:pt x="0" y="0"/>
                  </a:lnTo>
                  <a:lnTo>
                    <a:pt x="24346536" y="13673837"/>
                  </a:lnTo>
                  <a:close/>
                </a:path>
              </a:pathLst>
            </a:custGeom>
            <a:gradFill rotWithShape="true">
              <a:gsLst>
                <a:gs pos="0">
                  <a:srgbClr val="D2D2D2">
                    <a:alpha val="10000"/>
                  </a:srgbClr>
                </a:gs>
                <a:gs pos="70000">
                  <a:srgbClr val="D2D2D2">
                    <a:alpha val="8000"/>
                  </a:srgbClr>
                </a:gs>
                <a:gs pos="100000">
                  <a:srgbClr val="D2D2D2">
                    <a:alpha val="1000"/>
                  </a:srgbClr>
                </a:gs>
              </a:gsLst>
              <a:lin ang="7075076"/>
            </a:gradFill>
          </p:spPr>
        </p:sp>
      </p:grpSp>
      <p:sp>
        <p:nvSpPr>
          <p:cNvPr name="AutoShape 5" id="5"/>
          <p:cNvSpPr/>
          <p:nvPr/>
        </p:nvSpPr>
        <p:spPr>
          <a:xfrm rot="1760049">
            <a:off x="-1348184" y="5143502"/>
            <a:ext cx="20970300" cy="0"/>
          </a:xfrm>
          <a:prstGeom prst="line">
            <a:avLst/>
          </a:prstGeom>
          <a:ln cap="rnd" w="9525">
            <a:solidFill>
              <a:srgbClr val="666666"/>
            </a:solidFill>
            <a:prstDash val="solid"/>
            <a:headEnd type="none" len="sm" w="sm"/>
            <a:tailEnd type="none" len="sm" w="sm"/>
          </a:ln>
        </p:spPr>
      </p:sp>
      <p:sp>
        <p:nvSpPr>
          <p:cNvPr name="AutoShape 6" id="6"/>
          <p:cNvSpPr/>
          <p:nvPr/>
        </p:nvSpPr>
        <p:spPr>
          <a:xfrm rot="-1686079">
            <a:off x="12575292" y="8847772"/>
            <a:ext cx="6070316" cy="0"/>
          </a:xfrm>
          <a:prstGeom prst="line">
            <a:avLst/>
          </a:prstGeom>
          <a:ln cap="rnd" w="9525">
            <a:solidFill>
              <a:srgbClr val="666666"/>
            </a:solidFill>
            <a:prstDash val="solid"/>
            <a:headEnd type="none" len="sm" w="sm"/>
            <a:tailEnd type="none" len="sm" w="sm"/>
          </a:ln>
        </p:spPr>
      </p:sp>
      <p:grpSp>
        <p:nvGrpSpPr>
          <p:cNvPr name="Group 7" id="7"/>
          <p:cNvGrpSpPr/>
          <p:nvPr/>
        </p:nvGrpSpPr>
        <p:grpSpPr>
          <a:xfrm rot="0">
            <a:off x="1" y="0"/>
            <a:ext cx="2217418" cy="2228850"/>
            <a:chOff x="0" y="0"/>
            <a:chExt cx="2956558" cy="2971800"/>
          </a:xfrm>
        </p:grpSpPr>
        <p:sp>
          <p:nvSpPr>
            <p:cNvPr name="Freeform 8" id="8"/>
            <p:cNvSpPr/>
            <p:nvPr/>
          </p:nvSpPr>
          <p:spPr>
            <a:xfrm flipH="false" flipV="false" rot="0">
              <a:off x="0" y="0"/>
              <a:ext cx="2956560" cy="2971800"/>
            </a:xfrm>
            <a:custGeom>
              <a:avLst/>
              <a:gdLst/>
              <a:ahLst/>
              <a:cxnLst/>
              <a:rect r="r" b="b" t="t" l="l"/>
              <a:pathLst>
                <a:path h="2971800" w="2956560">
                  <a:moveTo>
                    <a:pt x="0" y="0"/>
                  </a:moveTo>
                  <a:lnTo>
                    <a:pt x="2509012" y="0"/>
                  </a:lnTo>
                  <a:lnTo>
                    <a:pt x="2649728" y="170561"/>
                  </a:lnTo>
                  <a:cubicBezTo>
                    <a:pt x="2843403" y="457327"/>
                    <a:pt x="2956560" y="803021"/>
                    <a:pt x="2956560" y="1175131"/>
                  </a:cubicBezTo>
                  <a:cubicBezTo>
                    <a:pt x="2956560" y="2167382"/>
                    <a:pt x="2152142" y="2971800"/>
                    <a:pt x="1159891" y="2971800"/>
                  </a:cubicBezTo>
                  <a:cubicBezTo>
                    <a:pt x="787781" y="2971800"/>
                    <a:pt x="442087" y="2858643"/>
                    <a:pt x="155321" y="2664968"/>
                  </a:cubicBezTo>
                  <a:lnTo>
                    <a:pt x="0" y="2536825"/>
                  </a:lnTo>
                  <a:lnTo>
                    <a:pt x="0" y="0"/>
                  </a:lnTo>
                  <a:close/>
                </a:path>
              </a:pathLst>
            </a:custGeom>
            <a:solidFill>
              <a:srgbClr val="000000"/>
            </a:solidFill>
          </p:spPr>
        </p:sp>
      </p:grpSp>
      <p:sp>
        <p:nvSpPr>
          <p:cNvPr name="Freeform 9" id="9" descr="Election commission of India logo png download. Stock Illustration | Adobe  Stock"/>
          <p:cNvSpPr/>
          <p:nvPr/>
        </p:nvSpPr>
        <p:spPr>
          <a:xfrm flipH="false" flipV="false" rot="0">
            <a:off x="111819" y="0"/>
            <a:ext cx="1993780" cy="1993780"/>
          </a:xfrm>
          <a:custGeom>
            <a:avLst/>
            <a:gdLst/>
            <a:ahLst/>
            <a:cxnLst/>
            <a:rect r="r" b="b" t="t" l="l"/>
            <a:pathLst>
              <a:path h="1993780" w="1993780">
                <a:moveTo>
                  <a:pt x="0" y="0"/>
                </a:moveTo>
                <a:lnTo>
                  <a:pt x="1993781" y="0"/>
                </a:lnTo>
                <a:lnTo>
                  <a:pt x="1993781" y="1993780"/>
                </a:lnTo>
                <a:lnTo>
                  <a:pt x="0" y="1993780"/>
                </a:lnTo>
                <a:lnTo>
                  <a:pt x="0" y="0"/>
                </a:lnTo>
                <a:close/>
              </a:path>
            </a:pathLst>
          </a:custGeom>
          <a:blipFill>
            <a:blip r:embed="rId4"/>
            <a:stretch>
              <a:fillRect l="0" t="0" r="0" b="0"/>
            </a:stretch>
          </a:blipFill>
        </p:spPr>
      </p:sp>
      <p:sp>
        <p:nvSpPr>
          <p:cNvPr name="TextBox 10" id="10"/>
          <p:cNvSpPr txBox="true"/>
          <p:nvPr/>
        </p:nvSpPr>
        <p:spPr>
          <a:xfrm rot="0">
            <a:off x="2217420" y="207794"/>
            <a:ext cx="13201943" cy="847725"/>
          </a:xfrm>
          <a:prstGeom prst="rect">
            <a:avLst/>
          </a:prstGeom>
        </p:spPr>
        <p:txBody>
          <a:bodyPr anchor="t" rtlCol="false" tIns="0" lIns="0" bIns="0" rIns="0">
            <a:spAutoFit/>
          </a:bodyPr>
          <a:lstStyle/>
          <a:p>
            <a:pPr algn="l">
              <a:lnSpc>
                <a:spcPts val="6480"/>
              </a:lnSpc>
            </a:pPr>
            <a:r>
              <a:rPr lang="en-US" sz="5400">
                <a:solidFill>
                  <a:srgbClr val="FFFFFF"/>
                </a:solidFill>
                <a:latin typeface="Arimo Bold"/>
                <a:ea typeface="Arimo Bold"/>
                <a:cs typeface="Arimo Bold"/>
                <a:sym typeface="Arimo Bold"/>
              </a:rPr>
              <a:t>Future Scope</a:t>
            </a:r>
          </a:p>
        </p:txBody>
      </p:sp>
      <p:sp>
        <p:nvSpPr>
          <p:cNvPr name="Freeform 11" id="11"/>
          <p:cNvSpPr/>
          <p:nvPr/>
        </p:nvSpPr>
        <p:spPr>
          <a:xfrm flipH="false" flipV="false" rot="0">
            <a:off x="4" y="10041146"/>
            <a:ext cx="18287996" cy="245855"/>
          </a:xfrm>
          <a:custGeom>
            <a:avLst/>
            <a:gdLst/>
            <a:ahLst/>
            <a:cxnLst/>
            <a:rect r="r" b="b" t="t" l="l"/>
            <a:pathLst>
              <a:path h="245855" w="18287996">
                <a:moveTo>
                  <a:pt x="0" y="0"/>
                </a:moveTo>
                <a:lnTo>
                  <a:pt x="18287996" y="0"/>
                </a:lnTo>
                <a:lnTo>
                  <a:pt x="18287996" y="245856"/>
                </a:lnTo>
                <a:lnTo>
                  <a:pt x="0" y="2458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1023720" y="2869378"/>
            <a:ext cx="16011061" cy="6075926"/>
          </a:xfrm>
          <a:custGeom>
            <a:avLst/>
            <a:gdLst/>
            <a:ahLst/>
            <a:cxnLst/>
            <a:rect r="r" b="b" t="t" l="l"/>
            <a:pathLst>
              <a:path h="6075926" w="16011061">
                <a:moveTo>
                  <a:pt x="0" y="0"/>
                </a:moveTo>
                <a:lnTo>
                  <a:pt x="16011061" y="0"/>
                </a:lnTo>
                <a:lnTo>
                  <a:pt x="16011061" y="6075926"/>
                </a:lnTo>
                <a:lnTo>
                  <a:pt x="0" y="607592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3" id="13"/>
          <p:cNvSpPr txBox="true"/>
          <p:nvPr/>
        </p:nvSpPr>
        <p:spPr>
          <a:xfrm rot="0">
            <a:off x="1815901" y="3113973"/>
            <a:ext cx="6516531" cy="481608"/>
          </a:xfrm>
          <a:prstGeom prst="rect">
            <a:avLst/>
          </a:prstGeom>
        </p:spPr>
        <p:txBody>
          <a:bodyPr anchor="t" rtlCol="false" tIns="0" lIns="0" bIns="0" rIns="0">
            <a:spAutoFit/>
          </a:bodyPr>
          <a:lstStyle/>
          <a:p>
            <a:pPr algn="l">
              <a:lnSpc>
                <a:spcPts val="3240"/>
              </a:lnSpc>
            </a:pPr>
            <a:r>
              <a:rPr lang="en-US" sz="2700">
                <a:solidFill>
                  <a:srgbClr val="FFFFFF"/>
                </a:solidFill>
                <a:latin typeface="Arimo"/>
                <a:ea typeface="Arimo"/>
                <a:cs typeface="Arimo"/>
                <a:sym typeface="Arimo"/>
              </a:rPr>
              <a:t>Blockchain Integration</a:t>
            </a:r>
          </a:p>
        </p:txBody>
      </p:sp>
      <p:sp>
        <p:nvSpPr>
          <p:cNvPr name="TextBox 14" id="14"/>
          <p:cNvSpPr txBox="true"/>
          <p:nvPr/>
        </p:nvSpPr>
        <p:spPr>
          <a:xfrm rot="0">
            <a:off x="1815901" y="4385493"/>
            <a:ext cx="6516531" cy="481608"/>
          </a:xfrm>
          <a:prstGeom prst="rect">
            <a:avLst/>
          </a:prstGeom>
        </p:spPr>
        <p:txBody>
          <a:bodyPr anchor="t" rtlCol="false" tIns="0" lIns="0" bIns="0" rIns="0">
            <a:spAutoFit/>
          </a:bodyPr>
          <a:lstStyle/>
          <a:p>
            <a:pPr algn="l">
              <a:lnSpc>
                <a:spcPts val="3240"/>
              </a:lnSpc>
            </a:pPr>
            <a:r>
              <a:rPr lang="en-US" sz="2700">
                <a:solidFill>
                  <a:srgbClr val="FFFFFF"/>
                </a:solidFill>
                <a:latin typeface="Arimo"/>
                <a:ea typeface="Arimo"/>
                <a:cs typeface="Arimo"/>
                <a:sym typeface="Arimo"/>
              </a:rPr>
              <a:t>Use AI and Ml to check voter Behavior </a:t>
            </a:r>
          </a:p>
        </p:txBody>
      </p:sp>
      <p:sp>
        <p:nvSpPr>
          <p:cNvPr name="TextBox 15" id="15"/>
          <p:cNvSpPr txBox="true"/>
          <p:nvPr/>
        </p:nvSpPr>
        <p:spPr>
          <a:xfrm rot="0">
            <a:off x="1815901" y="5657013"/>
            <a:ext cx="6516531" cy="481608"/>
          </a:xfrm>
          <a:prstGeom prst="rect">
            <a:avLst/>
          </a:prstGeom>
        </p:spPr>
        <p:txBody>
          <a:bodyPr anchor="t" rtlCol="false" tIns="0" lIns="0" bIns="0" rIns="0">
            <a:spAutoFit/>
          </a:bodyPr>
          <a:lstStyle/>
          <a:p>
            <a:pPr algn="l">
              <a:lnSpc>
                <a:spcPts val="3240"/>
              </a:lnSpc>
            </a:pPr>
            <a:r>
              <a:rPr lang="en-US" sz="2700">
                <a:solidFill>
                  <a:srgbClr val="FFFFFF"/>
                </a:solidFill>
                <a:latin typeface="Arimo"/>
                <a:ea typeface="Arimo"/>
                <a:cs typeface="Arimo"/>
                <a:sym typeface="Arimo"/>
              </a:rPr>
              <a:t>Mobile Voting</a:t>
            </a:r>
          </a:p>
        </p:txBody>
      </p:sp>
      <p:sp>
        <p:nvSpPr>
          <p:cNvPr name="TextBox 16" id="16"/>
          <p:cNvSpPr txBox="true"/>
          <p:nvPr/>
        </p:nvSpPr>
        <p:spPr>
          <a:xfrm rot="0">
            <a:off x="1815901" y="6928533"/>
            <a:ext cx="6516531" cy="481608"/>
          </a:xfrm>
          <a:prstGeom prst="rect">
            <a:avLst/>
          </a:prstGeom>
        </p:spPr>
        <p:txBody>
          <a:bodyPr anchor="t" rtlCol="false" tIns="0" lIns="0" bIns="0" rIns="0">
            <a:spAutoFit/>
          </a:bodyPr>
          <a:lstStyle/>
          <a:p>
            <a:pPr algn="l">
              <a:lnSpc>
                <a:spcPts val="3240"/>
              </a:lnSpc>
            </a:pPr>
            <a:r>
              <a:rPr lang="en-US" sz="2700">
                <a:solidFill>
                  <a:srgbClr val="FFFFFF"/>
                </a:solidFill>
                <a:latin typeface="Arimo"/>
                <a:ea typeface="Arimo"/>
                <a:cs typeface="Arimo"/>
                <a:sym typeface="Arimo"/>
              </a:rPr>
              <a:t>Biometric Authentication</a:t>
            </a:r>
          </a:p>
        </p:txBody>
      </p:sp>
      <p:sp>
        <p:nvSpPr>
          <p:cNvPr name="TextBox 17" id="17"/>
          <p:cNvSpPr txBox="true"/>
          <p:nvPr/>
        </p:nvSpPr>
        <p:spPr>
          <a:xfrm rot="0">
            <a:off x="1815901" y="8200052"/>
            <a:ext cx="6516531" cy="481608"/>
          </a:xfrm>
          <a:prstGeom prst="rect">
            <a:avLst/>
          </a:prstGeom>
        </p:spPr>
        <p:txBody>
          <a:bodyPr anchor="t" rtlCol="false" tIns="0" lIns="0" bIns="0" rIns="0">
            <a:spAutoFit/>
          </a:bodyPr>
          <a:lstStyle/>
          <a:p>
            <a:pPr algn="l">
              <a:lnSpc>
                <a:spcPts val="3240"/>
              </a:lnSpc>
            </a:pPr>
            <a:r>
              <a:rPr lang="en-US" sz="2700">
                <a:solidFill>
                  <a:srgbClr val="FFFFFF"/>
                </a:solidFill>
                <a:latin typeface="Arimo"/>
                <a:ea typeface="Arimo"/>
                <a:cs typeface="Arimo"/>
                <a:sym typeface="Arimo"/>
              </a:rPr>
              <a:t>Real-Time Data Analytics</a:t>
            </a:r>
          </a:p>
        </p:txBody>
      </p:sp>
      <p:sp>
        <p:nvSpPr>
          <p:cNvPr name="TextBox 18" id="18"/>
          <p:cNvSpPr txBox="true"/>
          <p:nvPr/>
        </p:nvSpPr>
        <p:spPr>
          <a:xfrm rot="0">
            <a:off x="10422729" y="3113973"/>
            <a:ext cx="6516531" cy="481608"/>
          </a:xfrm>
          <a:prstGeom prst="rect">
            <a:avLst/>
          </a:prstGeom>
        </p:spPr>
        <p:txBody>
          <a:bodyPr anchor="t" rtlCol="false" tIns="0" lIns="0" bIns="0" rIns="0">
            <a:spAutoFit/>
          </a:bodyPr>
          <a:lstStyle/>
          <a:p>
            <a:pPr algn="l">
              <a:lnSpc>
                <a:spcPts val="3240"/>
              </a:lnSpc>
            </a:pPr>
            <a:r>
              <a:rPr lang="en-US" sz="2700">
                <a:solidFill>
                  <a:srgbClr val="FFFFFF"/>
                </a:solidFill>
                <a:latin typeface="Arimo"/>
                <a:ea typeface="Arimo"/>
                <a:cs typeface="Arimo"/>
                <a:sym typeface="Arimo"/>
              </a:rPr>
              <a:t>Global Voting</a:t>
            </a:r>
          </a:p>
        </p:txBody>
      </p:sp>
      <p:sp>
        <p:nvSpPr>
          <p:cNvPr name="TextBox 19" id="19"/>
          <p:cNvSpPr txBox="true"/>
          <p:nvPr/>
        </p:nvSpPr>
        <p:spPr>
          <a:xfrm rot="0">
            <a:off x="10422729" y="4385493"/>
            <a:ext cx="6516531" cy="481608"/>
          </a:xfrm>
          <a:prstGeom prst="rect">
            <a:avLst/>
          </a:prstGeom>
        </p:spPr>
        <p:txBody>
          <a:bodyPr anchor="t" rtlCol="false" tIns="0" lIns="0" bIns="0" rIns="0">
            <a:spAutoFit/>
          </a:bodyPr>
          <a:lstStyle/>
          <a:p>
            <a:pPr algn="l">
              <a:lnSpc>
                <a:spcPts val="3240"/>
              </a:lnSpc>
            </a:pPr>
            <a:r>
              <a:rPr lang="en-US" sz="2700">
                <a:solidFill>
                  <a:srgbClr val="FFFFFF"/>
                </a:solidFill>
                <a:latin typeface="Arimo"/>
                <a:ea typeface="Arimo"/>
                <a:cs typeface="Arimo"/>
                <a:sym typeface="Arimo"/>
              </a:rPr>
              <a:t>Public Awareness and Education</a:t>
            </a:r>
          </a:p>
        </p:txBody>
      </p:sp>
      <p:sp>
        <p:nvSpPr>
          <p:cNvPr name="TextBox 20" id="20"/>
          <p:cNvSpPr txBox="true"/>
          <p:nvPr/>
        </p:nvSpPr>
        <p:spPr>
          <a:xfrm rot="0">
            <a:off x="10422729" y="5657013"/>
            <a:ext cx="6516531" cy="481608"/>
          </a:xfrm>
          <a:prstGeom prst="rect">
            <a:avLst/>
          </a:prstGeom>
        </p:spPr>
        <p:txBody>
          <a:bodyPr anchor="t" rtlCol="false" tIns="0" lIns="0" bIns="0" rIns="0">
            <a:spAutoFit/>
          </a:bodyPr>
          <a:lstStyle/>
          <a:p>
            <a:pPr algn="l">
              <a:lnSpc>
                <a:spcPts val="3240"/>
              </a:lnSpc>
            </a:pPr>
            <a:r>
              <a:rPr lang="en-US" sz="2700">
                <a:solidFill>
                  <a:srgbClr val="FFFFFF"/>
                </a:solidFill>
                <a:latin typeface="Arimo"/>
                <a:ea typeface="Arimo"/>
                <a:cs typeface="Arimo"/>
                <a:sym typeface="Arimo"/>
              </a:rPr>
              <a:t>Scalability and Performance</a:t>
            </a:r>
          </a:p>
        </p:txBody>
      </p:sp>
      <p:sp>
        <p:nvSpPr>
          <p:cNvPr name="TextBox 21" id="21"/>
          <p:cNvSpPr txBox="true"/>
          <p:nvPr/>
        </p:nvSpPr>
        <p:spPr>
          <a:xfrm rot="0">
            <a:off x="10470352" y="6918693"/>
            <a:ext cx="6516531" cy="481608"/>
          </a:xfrm>
          <a:prstGeom prst="rect">
            <a:avLst/>
          </a:prstGeom>
        </p:spPr>
        <p:txBody>
          <a:bodyPr anchor="t" rtlCol="false" tIns="0" lIns="0" bIns="0" rIns="0">
            <a:spAutoFit/>
          </a:bodyPr>
          <a:lstStyle/>
          <a:p>
            <a:pPr algn="l">
              <a:lnSpc>
                <a:spcPts val="3240"/>
              </a:lnSpc>
            </a:pPr>
            <a:r>
              <a:rPr lang="en-US" sz="2700">
                <a:solidFill>
                  <a:srgbClr val="FFFFFF"/>
                </a:solidFill>
                <a:latin typeface="Arimo"/>
                <a:ea typeface="Arimo"/>
                <a:cs typeface="Arimo"/>
                <a:sym typeface="Arimo"/>
              </a:rPr>
              <a:t>Hybrid Voting Models</a:t>
            </a:r>
          </a:p>
        </p:txBody>
      </p:sp>
      <p:sp>
        <p:nvSpPr>
          <p:cNvPr name="TextBox 22" id="22"/>
          <p:cNvSpPr txBox="true"/>
          <p:nvPr/>
        </p:nvSpPr>
        <p:spPr>
          <a:xfrm rot="0">
            <a:off x="10422729" y="8200052"/>
            <a:ext cx="6516531" cy="481608"/>
          </a:xfrm>
          <a:prstGeom prst="rect">
            <a:avLst/>
          </a:prstGeom>
        </p:spPr>
        <p:txBody>
          <a:bodyPr anchor="t" rtlCol="false" tIns="0" lIns="0" bIns="0" rIns="0">
            <a:spAutoFit/>
          </a:bodyPr>
          <a:lstStyle/>
          <a:p>
            <a:pPr algn="l">
              <a:lnSpc>
                <a:spcPts val="3240"/>
              </a:lnSpc>
            </a:pPr>
            <a:r>
              <a:rPr lang="en-US" sz="2700">
                <a:solidFill>
                  <a:srgbClr val="FFFFFF"/>
                </a:solidFill>
                <a:latin typeface="Arimo"/>
                <a:ea typeface="Arimo"/>
                <a:cs typeface="Arimo"/>
                <a:sym typeface="Arimo"/>
              </a:rPr>
              <a:t>Use IoT to build smart Voting Station </a:t>
            </a:r>
          </a:p>
        </p:txBody>
      </p:sp>
      <p:sp>
        <p:nvSpPr>
          <p:cNvPr name="TextBox 23" id="23"/>
          <p:cNvSpPr txBox="true"/>
          <p:nvPr/>
        </p:nvSpPr>
        <p:spPr>
          <a:xfrm rot="0">
            <a:off x="16477402" y="52988"/>
            <a:ext cx="1563796" cy="1466850"/>
          </a:xfrm>
          <a:prstGeom prst="rect">
            <a:avLst/>
          </a:prstGeom>
        </p:spPr>
        <p:txBody>
          <a:bodyPr anchor="t" rtlCol="false" tIns="0" lIns="0" bIns="0" rIns="0">
            <a:spAutoFit/>
          </a:bodyPr>
          <a:lstStyle/>
          <a:p>
            <a:pPr algn="ctr">
              <a:lnSpc>
                <a:spcPts val="6933"/>
              </a:lnSpc>
            </a:pPr>
            <a:r>
              <a:rPr lang="en-US" sz="5778">
                <a:solidFill>
                  <a:srgbClr val="FFFF00"/>
                </a:solidFill>
                <a:latin typeface="Arial"/>
                <a:ea typeface="Arial"/>
                <a:cs typeface="Arial"/>
                <a:sym typeface="Arial"/>
              </a:rPr>
              <a:t>15</a:t>
            </a:r>
          </a:p>
          <a:p>
            <a:pPr algn="ctr">
              <a:lnSpc>
                <a:spcPts val="3693"/>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14068" y="21104"/>
            <a:ext cx="18259864" cy="10255349"/>
            <a:chOff x="0" y="0"/>
            <a:chExt cx="24346486" cy="13673798"/>
          </a:xfrm>
        </p:grpSpPr>
        <p:sp>
          <p:nvSpPr>
            <p:cNvPr name="Freeform 4" id="4"/>
            <p:cNvSpPr/>
            <p:nvPr/>
          </p:nvSpPr>
          <p:spPr>
            <a:xfrm flipH="false" flipV="false" rot="0">
              <a:off x="0" y="0"/>
              <a:ext cx="24346536" cy="13673837"/>
            </a:xfrm>
            <a:custGeom>
              <a:avLst/>
              <a:gdLst/>
              <a:ahLst/>
              <a:cxnLst/>
              <a:rect r="r" b="b" t="t" l="l"/>
              <a:pathLst>
                <a:path h="13673837" w="24346536">
                  <a:moveTo>
                    <a:pt x="0" y="13673837"/>
                  </a:moveTo>
                  <a:lnTo>
                    <a:pt x="0" y="0"/>
                  </a:lnTo>
                  <a:lnTo>
                    <a:pt x="24346536" y="13673837"/>
                  </a:lnTo>
                  <a:close/>
                </a:path>
              </a:pathLst>
            </a:custGeom>
            <a:gradFill rotWithShape="true">
              <a:gsLst>
                <a:gs pos="0">
                  <a:srgbClr val="D2D2D2">
                    <a:alpha val="10000"/>
                  </a:srgbClr>
                </a:gs>
                <a:gs pos="70000">
                  <a:srgbClr val="D2D2D2">
                    <a:alpha val="8000"/>
                  </a:srgbClr>
                </a:gs>
                <a:gs pos="100000">
                  <a:srgbClr val="D2D2D2">
                    <a:alpha val="1000"/>
                  </a:srgbClr>
                </a:gs>
              </a:gsLst>
              <a:lin ang="7075076"/>
            </a:gradFill>
          </p:spPr>
        </p:sp>
      </p:grpSp>
      <p:sp>
        <p:nvSpPr>
          <p:cNvPr name="AutoShape 5" id="5"/>
          <p:cNvSpPr/>
          <p:nvPr/>
        </p:nvSpPr>
        <p:spPr>
          <a:xfrm rot="1760049">
            <a:off x="-1348184" y="5143502"/>
            <a:ext cx="20970300" cy="0"/>
          </a:xfrm>
          <a:prstGeom prst="line">
            <a:avLst/>
          </a:prstGeom>
          <a:ln cap="rnd" w="9525">
            <a:solidFill>
              <a:srgbClr val="666666"/>
            </a:solidFill>
            <a:prstDash val="solid"/>
            <a:headEnd type="none" len="sm" w="sm"/>
            <a:tailEnd type="none" len="sm" w="sm"/>
          </a:ln>
        </p:spPr>
      </p:sp>
      <p:sp>
        <p:nvSpPr>
          <p:cNvPr name="AutoShape 6" id="6"/>
          <p:cNvSpPr/>
          <p:nvPr/>
        </p:nvSpPr>
        <p:spPr>
          <a:xfrm rot="-1686079">
            <a:off x="12575292" y="8847772"/>
            <a:ext cx="6070316" cy="0"/>
          </a:xfrm>
          <a:prstGeom prst="line">
            <a:avLst/>
          </a:prstGeom>
          <a:ln cap="rnd" w="9525">
            <a:solidFill>
              <a:srgbClr val="666666"/>
            </a:solidFill>
            <a:prstDash val="solid"/>
            <a:headEnd type="none" len="sm" w="sm"/>
            <a:tailEnd type="none" len="sm" w="sm"/>
          </a:ln>
        </p:spPr>
      </p:sp>
      <p:grpSp>
        <p:nvGrpSpPr>
          <p:cNvPr name="Group 7" id="7"/>
          <p:cNvGrpSpPr/>
          <p:nvPr/>
        </p:nvGrpSpPr>
        <p:grpSpPr>
          <a:xfrm rot="0">
            <a:off x="13717755" y="0"/>
            <a:ext cx="4570245" cy="6233313"/>
            <a:chOff x="0" y="0"/>
            <a:chExt cx="6093660" cy="8311084"/>
          </a:xfrm>
        </p:grpSpPr>
        <p:sp>
          <p:nvSpPr>
            <p:cNvPr name="Freeform 8" id="8"/>
            <p:cNvSpPr/>
            <p:nvPr/>
          </p:nvSpPr>
          <p:spPr>
            <a:xfrm flipH="false" flipV="false" rot="0">
              <a:off x="0" y="0"/>
              <a:ext cx="6093714" cy="8311134"/>
            </a:xfrm>
            <a:custGeom>
              <a:avLst/>
              <a:gdLst/>
              <a:ahLst/>
              <a:cxnLst/>
              <a:rect r="r" b="b" t="t" l="l"/>
              <a:pathLst>
                <a:path h="8311134" w="6093714">
                  <a:moveTo>
                    <a:pt x="0" y="0"/>
                  </a:moveTo>
                  <a:lnTo>
                    <a:pt x="6093714" y="0"/>
                  </a:lnTo>
                  <a:lnTo>
                    <a:pt x="6093714" y="8311134"/>
                  </a:lnTo>
                  <a:lnTo>
                    <a:pt x="0" y="8311134"/>
                  </a:lnTo>
                  <a:close/>
                </a:path>
              </a:pathLst>
            </a:custGeom>
            <a:solidFill>
              <a:srgbClr val="D2D2D2"/>
            </a:solidFill>
          </p:spPr>
        </p:sp>
      </p:grpSp>
      <p:grpSp>
        <p:nvGrpSpPr>
          <p:cNvPr name="Group 9" id="9"/>
          <p:cNvGrpSpPr/>
          <p:nvPr/>
        </p:nvGrpSpPr>
        <p:grpSpPr>
          <a:xfrm rot="0">
            <a:off x="1" y="0"/>
            <a:ext cx="2217418" cy="2228850"/>
            <a:chOff x="0" y="0"/>
            <a:chExt cx="2956558" cy="2971800"/>
          </a:xfrm>
        </p:grpSpPr>
        <p:sp>
          <p:nvSpPr>
            <p:cNvPr name="Freeform 10" id="10"/>
            <p:cNvSpPr/>
            <p:nvPr/>
          </p:nvSpPr>
          <p:spPr>
            <a:xfrm flipH="false" flipV="false" rot="0">
              <a:off x="0" y="0"/>
              <a:ext cx="2956560" cy="2971800"/>
            </a:xfrm>
            <a:custGeom>
              <a:avLst/>
              <a:gdLst/>
              <a:ahLst/>
              <a:cxnLst/>
              <a:rect r="r" b="b" t="t" l="l"/>
              <a:pathLst>
                <a:path h="2971800" w="2956560">
                  <a:moveTo>
                    <a:pt x="0" y="0"/>
                  </a:moveTo>
                  <a:lnTo>
                    <a:pt x="2509012" y="0"/>
                  </a:lnTo>
                  <a:lnTo>
                    <a:pt x="2649728" y="170561"/>
                  </a:lnTo>
                  <a:cubicBezTo>
                    <a:pt x="2843403" y="457327"/>
                    <a:pt x="2956560" y="803021"/>
                    <a:pt x="2956560" y="1175131"/>
                  </a:cubicBezTo>
                  <a:cubicBezTo>
                    <a:pt x="2956560" y="2167382"/>
                    <a:pt x="2152142" y="2971800"/>
                    <a:pt x="1159891" y="2971800"/>
                  </a:cubicBezTo>
                  <a:cubicBezTo>
                    <a:pt x="787781" y="2971800"/>
                    <a:pt x="442087" y="2858643"/>
                    <a:pt x="155321" y="2664968"/>
                  </a:cubicBezTo>
                  <a:lnTo>
                    <a:pt x="0" y="2536825"/>
                  </a:lnTo>
                  <a:lnTo>
                    <a:pt x="0" y="0"/>
                  </a:lnTo>
                  <a:close/>
                </a:path>
              </a:pathLst>
            </a:custGeom>
            <a:solidFill>
              <a:srgbClr val="000000"/>
            </a:solidFill>
          </p:spPr>
        </p:sp>
      </p:grpSp>
      <p:sp>
        <p:nvSpPr>
          <p:cNvPr name="Freeform 11" id="11" descr="Election commission of India logo png download. Stock Illustration | Adobe  Stock"/>
          <p:cNvSpPr/>
          <p:nvPr/>
        </p:nvSpPr>
        <p:spPr>
          <a:xfrm flipH="false" flipV="false" rot="0">
            <a:off x="111819" y="0"/>
            <a:ext cx="1993780" cy="1993780"/>
          </a:xfrm>
          <a:custGeom>
            <a:avLst/>
            <a:gdLst/>
            <a:ahLst/>
            <a:cxnLst/>
            <a:rect r="r" b="b" t="t" l="l"/>
            <a:pathLst>
              <a:path h="1993780" w="1993780">
                <a:moveTo>
                  <a:pt x="0" y="0"/>
                </a:moveTo>
                <a:lnTo>
                  <a:pt x="1993781" y="0"/>
                </a:lnTo>
                <a:lnTo>
                  <a:pt x="1993781" y="1993780"/>
                </a:lnTo>
                <a:lnTo>
                  <a:pt x="0" y="1993780"/>
                </a:lnTo>
                <a:lnTo>
                  <a:pt x="0" y="0"/>
                </a:lnTo>
                <a:close/>
              </a:path>
            </a:pathLst>
          </a:custGeom>
          <a:blipFill>
            <a:blip r:embed="rId5"/>
            <a:stretch>
              <a:fillRect l="0" t="0" r="0" b="0"/>
            </a:stretch>
          </a:blipFill>
        </p:spPr>
      </p:sp>
      <p:sp>
        <p:nvSpPr>
          <p:cNvPr name="Freeform 12" id="12"/>
          <p:cNvSpPr/>
          <p:nvPr/>
        </p:nvSpPr>
        <p:spPr>
          <a:xfrm flipH="false" flipV="false" rot="0">
            <a:off x="4" y="10041146"/>
            <a:ext cx="18287996" cy="245855"/>
          </a:xfrm>
          <a:custGeom>
            <a:avLst/>
            <a:gdLst/>
            <a:ahLst/>
            <a:cxnLst/>
            <a:rect r="r" b="b" t="t" l="l"/>
            <a:pathLst>
              <a:path h="245855" w="18287996">
                <a:moveTo>
                  <a:pt x="0" y="0"/>
                </a:moveTo>
                <a:lnTo>
                  <a:pt x="18287996" y="0"/>
                </a:lnTo>
                <a:lnTo>
                  <a:pt x="18287996" y="245856"/>
                </a:lnTo>
                <a:lnTo>
                  <a:pt x="0" y="2458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2703323" y="5152047"/>
            <a:ext cx="4862110" cy="4310907"/>
          </a:xfrm>
          <a:custGeom>
            <a:avLst/>
            <a:gdLst/>
            <a:ahLst/>
            <a:cxnLst/>
            <a:rect r="r" b="b" t="t" l="l"/>
            <a:pathLst>
              <a:path h="4310907" w="4862110">
                <a:moveTo>
                  <a:pt x="0" y="0"/>
                </a:moveTo>
                <a:lnTo>
                  <a:pt x="4862111" y="0"/>
                </a:lnTo>
                <a:lnTo>
                  <a:pt x="4862111" y="4310907"/>
                </a:lnTo>
                <a:lnTo>
                  <a:pt x="0" y="4310907"/>
                </a:lnTo>
                <a:lnTo>
                  <a:pt x="0" y="0"/>
                </a:lnTo>
                <a:close/>
              </a:path>
            </a:pathLst>
          </a:custGeom>
          <a:blipFill>
            <a:blip r:embed="rId8"/>
            <a:stretch>
              <a:fillRect l="0" t="-86" r="0" b="-86"/>
            </a:stretch>
          </a:blipFill>
        </p:spPr>
      </p:sp>
      <p:sp>
        <p:nvSpPr>
          <p:cNvPr name="Freeform 14" id="14"/>
          <p:cNvSpPr/>
          <p:nvPr/>
        </p:nvSpPr>
        <p:spPr>
          <a:xfrm flipH="false" flipV="false" rot="0">
            <a:off x="10630671" y="1599173"/>
            <a:ext cx="6174167" cy="4116915"/>
          </a:xfrm>
          <a:custGeom>
            <a:avLst/>
            <a:gdLst/>
            <a:ahLst/>
            <a:cxnLst/>
            <a:rect r="r" b="b" t="t" l="l"/>
            <a:pathLst>
              <a:path h="4116915" w="6174167">
                <a:moveTo>
                  <a:pt x="0" y="0"/>
                </a:moveTo>
                <a:lnTo>
                  <a:pt x="6174167" y="0"/>
                </a:lnTo>
                <a:lnTo>
                  <a:pt x="6174167" y="4116915"/>
                </a:lnTo>
                <a:lnTo>
                  <a:pt x="0" y="4116915"/>
                </a:lnTo>
                <a:lnTo>
                  <a:pt x="0" y="0"/>
                </a:lnTo>
                <a:close/>
              </a:path>
            </a:pathLst>
          </a:custGeom>
          <a:blipFill>
            <a:blip r:embed="rId9"/>
            <a:stretch>
              <a:fillRect l="-9" t="0" r="-9" b="0"/>
            </a:stretch>
          </a:blipFill>
        </p:spPr>
      </p:sp>
      <p:grpSp>
        <p:nvGrpSpPr>
          <p:cNvPr name="Group 15" id="15"/>
          <p:cNvGrpSpPr/>
          <p:nvPr/>
        </p:nvGrpSpPr>
        <p:grpSpPr>
          <a:xfrm rot="0">
            <a:off x="493367" y="3314927"/>
            <a:ext cx="9029009" cy="6148027"/>
            <a:chOff x="0" y="0"/>
            <a:chExt cx="2378011" cy="1619233"/>
          </a:xfrm>
        </p:grpSpPr>
        <p:sp>
          <p:nvSpPr>
            <p:cNvPr name="Freeform 16" id="16"/>
            <p:cNvSpPr/>
            <p:nvPr/>
          </p:nvSpPr>
          <p:spPr>
            <a:xfrm flipH="false" flipV="false" rot="0">
              <a:off x="0" y="0"/>
              <a:ext cx="2378011" cy="1619233"/>
            </a:xfrm>
            <a:custGeom>
              <a:avLst/>
              <a:gdLst/>
              <a:ahLst/>
              <a:cxnLst/>
              <a:rect r="r" b="b" t="t" l="l"/>
              <a:pathLst>
                <a:path h="1619233" w="2378011">
                  <a:moveTo>
                    <a:pt x="43730" y="0"/>
                  </a:moveTo>
                  <a:lnTo>
                    <a:pt x="2334281" y="0"/>
                  </a:lnTo>
                  <a:cubicBezTo>
                    <a:pt x="2358432" y="0"/>
                    <a:pt x="2378011" y="19579"/>
                    <a:pt x="2378011" y="43730"/>
                  </a:cubicBezTo>
                  <a:lnTo>
                    <a:pt x="2378011" y="1575503"/>
                  </a:lnTo>
                  <a:cubicBezTo>
                    <a:pt x="2378011" y="1599655"/>
                    <a:pt x="2358432" y="1619233"/>
                    <a:pt x="2334281" y="1619233"/>
                  </a:cubicBezTo>
                  <a:lnTo>
                    <a:pt x="43730" y="1619233"/>
                  </a:lnTo>
                  <a:cubicBezTo>
                    <a:pt x="19579" y="1619233"/>
                    <a:pt x="0" y="1599655"/>
                    <a:pt x="0" y="1575503"/>
                  </a:cubicBezTo>
                  <a:lnTo>
                    <a:pt x="0" y="43730"/>
                  </a:lnTo>
                  <a:cubicBezTo>
                    <a:pt x="0" y="19579"/>
                    <a:pt x="19579" y="0"/>
                    <a:pt x="43730" y="0"/>
                  </a:cubicBezTo>
                  <a:close/>
                </a:path>
              </a:pathLst>
            </a:custGeom>
            <a:solidFill>
              <a:srgbClr val="D9D9D9"/>
            </a:solidFill>
          </p:spPr>
        </p:sp>
        <p:sp>
          <p:nvSpPr>
            <p:cNvPr name="TextBox 17" id="17"/>
            <p:cNvSpPr txBox="true"/>
            <p:nvPr/>
          </p:nvSpPr>
          <p:spPr>
            <a:xfrm>
              <a:off x="0" y="-28575"/>
              <a:ext cx="2378011" cy="1647808"/>
            </a:xfrm>
            <a:prstGeom prst="rect">
              <a:avLst/>
            </a:prstGeom>
          </p:spPr>
          <p:txBody>
            <a:bodyPr anchor="ctr" rtlCol="false" tIns="50800" lIns="50800" bIns="50800" rIns="50800"/>
            <a:lstStyle/>
            <a:p>
              <a:pPr algn="ctr">
                <a:lnSpc>
                  <a:spcPts val="3959"/>
                </a:lnSpc>
              </a:pPr>
              <a:r>
                <a:rPr lang="en-US" sz="3299">
                  <a:solidFill>
                    <a:srgbClr val="000000"/>
                  </a:solidFill>
                  <a:latin typeface="Arimo"/>
                  <a:ea typeface="Arimo"/>
                  <a:cs typeface="Arimo"/>
                  <a:sym typeface="Arimo"/>
                </a:rPr>
                <a:t>E-voting represents a transformative step towards modernizing elections in India, offering enhanced accessibility, efficiency, and security. By leveraging advanced technologies, e-voting ensures a transparent and reliable voting process, aligned with the Digital India vision. As we look to the future, continued innovation and adoption of emerging technologies will further strengthen and democratize our electoral system, fostering a robust and inclusive democracy.</a:t>
              </a:r>
            </a:p>
          </p:txBody>
        </p:sp>
      </p:grpSp>
      <p:sp>
        <p:nvSpPr>
          <p:cNvPr name="TextBox 18" id="18"/>
          <p:cNvSpPr txBox="true"/>
          <p:nvPr/>
        </p:nvSpPr>
        <p:spPr>
          <a:xfrm rot="0">
            <a:off x="2629764" y="646821"/>
            <a:ext cx="15566796" cy="906631"/>
          </a:xfrm>
          <a:prstGeom prst="rect">
            <a:avLst/>
          </a:prstGeom>
        </p:spPr>
        <p:txBody>
          <a:bodyPr anchor="t" rtlCol="false" tIns="0" lIns="0" bIns="0" rIns="0">
            <a:spAutoFit/>
          </a:bodyPr>
          <a:lstStyle/>
          <a:p>
            <a:pPr algn="l">
              <a:lnSpc>
                <a:spcPts val="6480"/>
              </a:lnSpc>
            </a:pPr>
            <a:r>
              <a:rPr lang="en-US" sz="5400">
                <a:solidFill>
                  <a:srgbClr val="FFFFFF"/>
                </a:solidFill>
                <a:latin typeface="Arimo Bold"/>
                <a:ea typeface="Arimo Bold"/>
                <a:cs typeface="Arimo Bold"/>
                <a:sym typeface="Arimo Bold"/>
              </a:rPr>
              <a:t>Conclusion</a:t>
            </a:r>
          </a:p>
        </p:txBody>
      </p:sp>
      <p:sp>
        <p:nvSpPr>
          <p:cNvPr name="TextBox 19" id="19"/>
          <p:cNvSpPr txBox="true"/>
          <p:nvPr/>
        </p:nvSpPr>
        <p:spPr>
          <a:xfrm rot="0">
            <a:off x="17141750" y="94371"/>
            <a:ext cx="847368" cy="1038225"/>
          </a:xfrm>
          <a:prstGeom prst="rect">
            <a:avLst/>
          </a:prstGeom>
        </p:spPr>
        <p:txBody>
          <a:bodyPr anchor="t" rtlCol="false" tIns="0" lIns="0" bIns="0" rIns="0">
            <a:spAutoFit/>
          </a:bodyPr>
          <a:lstStyle/>
          <a:p>
            <a:pPr algn="ctr">
              <a:lnSpc>
                <a:spcPts val="7200"/>
              </a:lnSpc>
              <a:spcBef>
                <a:spcPct val="0"/>
              </a:spcBef>
            </a:pPr>
            <a:r>
              <a:rPr lang="en-US" sz="6000">
                <a:solidFill>
                  <a:srgbClr val="FFFF00"/>
                </a:solidFill>
                <a:latin typeface="Arial"/>
                <a:ea typeface="Arial"/>
                <a:cs typeface="Arial"/>
                <a:sym typeface="Arial"/>
              </a:rPr>
              <a:t>16</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4068" y="21104"/>
            <a:ext cx="18259864" cy="10255349"/>
            <a:chOff x="0" y="0"/>
            <a:chExt cx="24346486" cy="13673798"/>
          </a:xfrm>
        </p:grpSpPr>
        <p:sp>
          <p:nvSpPr>
            <p:cNvPr name="Freeform 3" id="3"/>
            <p:cNvSpPr/>
            <p:nvPr/>
          </p:nvSpPr>
          <p:spPr>
            <a:xfrm flipH="false" flipV="false" rot="0">
              <a:off x="0" y="0"/>
              <a:ext cx="24346536" cy="13673837"/>
            </a:xfrm>
            <a:custGeom>
              <a:avLst/>
              <a:gdLst/>
              <a:ahLst/>
              <a:cxnLst/>
              <a:rect r="r" b="b" t="t" l="l"/>
              <a:pathLst>
                <a:path h="13673837" w="24346536">
                  <a:moveTo>
                    <a:pt x="0" y="13673837"/>
                  </a:moveTo>
                  <a:lnTo>
                    <a:pt x="0" y="0"/>
                  </a:lnTo>
                  <a:lnTo>
                    <a:pt x="24346536" y="13673837"/>
                  </a:lnTo>
                  <a:close/>
                </a:path>
              </a:pathLst>
            </a:custGeom>
            <a:gradFill rotWithShape="true">
              <a:gsLst>
                <a:gs pos="0">
                  <a:srgbClr val="D2D2D2">
                    <a:alpha val="10000"/>
                  </a:srgbClr>
                </a:gs>
                <a:gs pos="70000">
                  <a:srgbClr val="D2D2D2">
                    <a:alpha val="8000"/>
                  </a:srgbClr>
                </a:gs>
                <a:gs pos="100000">
                  <a:srgbClr val="D2D2D2">
                    <a:alpha val="1000"/>
                  </a:srgbClr>
                </a:gs>
              </a:gsLst>
              <a:lin ang="7075076"/>
            </a:gradFill>
          </p:spPr>
        </p:sp>
      </p:grpSp>
      <p:sp>
        <p:nvSpPr>
          <p:cNvPr name="AutoShape 4" id="4"/>
          <p:cNvSpPr/>
          <p:nvPr/>
        </p:nvSpPr>
        <p:spPr>
          <a:xfrm rot="1760049">
            <a:off x="-1348184" y="5143502"/>
            <a:ext cx="20970300" cy="0"/>
          </a:xfrm>
          <a:prstGeom prst="line">
            <a:avLst/>
          </a:prstGeom>
          <a:ln cap="rnd" w="9525">
            <a:solidFill>
              <a:srgbClr val="666666"/>
            </a:solidFill>
            <a:prstDash val="solid"/>
            <a:headEnd type="none" len="sm" w="sm"/>
            <a:tailEnd type="none" len="sm" w="sm"/>
          </a:ln>
        </p:spPr>
      </p:sp>
      <p:sp>
        <p:nvSpPr>
          <p:cNvPr name="AutoShape 5" id="5"/>
          <p:cNvSpPr/>
          <p:nvPr/>
        </p:nvSpPr>
        <p:spPr>
          <a:xfrm rot="-1686079">
            <a:off x="12575292" y="8847772"/>
            <a:ext cx="6070316" cy="0"/>
          </a:xfrm>
          <a:prstGeom prst="line">
            <a:avLst/>
          </a:prstGeom>
          <a:ln cap="rnd" w="9525">
            <a:solidFill>
              <a:srgbClr val="666666"/>
            </a:solidFill>
            <a:prstDash val="solid"/>
            <a:headEnd type="none" len="sm" w="sm"/>
            <a:tailEnd type="none" len="sm" w="sm"/>
          </a:ln>
        </p:spPr>
      </p:sp>
      <p:sp>
        <p:nvSpPr>
          <p:cNvPr name="TextBox 6" id="6"/>
          <p:cNvSpPr txBox="true"/>
          <p:nvPr/>
        </p:nvSpPr>
        <p:spPr>
          <a:xfrm rot="0">
            <a:off x="4661895" y="8584849"/>
            <a:ext cx="8964207" cy="425916"/>
          </a:xfrm>
          <a:prstGeom prst="rect">
            <a:avLst/>
          </a:prstGeom>
        </p:spPr>
        <p:txBody>
          <a:bodyPr anchor="t" rtlCol="false" tIns="0" lIns="0" bIns="0" rIns="0">
            <a:spAutoFit/>
          </a:bodyPr>
          <a:lstStyle/>
          <a:p>
            <a:pPr algn="ctr">
              <a:lnSpc>
                <a:spcPts val="2879"/>
              </a:lnSpc>
            </a:pPr>
            <a:r>
              <a:rPr lang="en-US" sz="2400" u="sng">
                <a:solidFill>
                  <a:srgbClr val="FFFFFF"/>
                </a:solidFill>
                <a:latin typeface="Arimo"/>
                <a:ea typeface="Arimo"/>
                <a:cs typeface="Arimo"/>
                <a:sym typeface="Arimo"/>
              </a:rPr>
              <a:t>https://en.wikipedia.org/wiki/Electronicvoting</a:t>
            </a:r>
          </a:p>
        </p:txBody>
      </p:sp>
      <p:sp>
        <p:nvSpPr>
          <p:cNvPr name="TextBox 7" id="7"/>
          <p:cNvSpPr txBox="true"/>
          <p:nvPr/>
        </p:nvSpPr>
        <p:spPr>
          <a:xfrm rot="0">
            <a:off x="2581326" y="2687159"/>
            <a:ext cx="13125347" cy="2153127"/>
          </a:xfrm>
          <a:prstGeom prst="rect">
            <a:avLst/>
          </a:prstGeom>
        </p:spPr>
        <p:txBody>
          <a:bodyPr anchor="t" rtlCol="false" tIns="0" lIns="0" bIns="0" rIns="0">
            <a:spAutoFit/>
          </a:bodyPr>
          <a:lstStyle/>
          <a:p>
            <a:pPr algn="ctr">
              <a:lnSpc>
                <a:spcPts val="9720"/>
              </a:lnSpc>
            </a:pPr>
            <a:r>
              <a:rPr lang="en-US" sz="8100">
                <a:solidFill>
                  <a:srgbClr val="FFFFFF"/>
                </a:solidFill>
                <a:latin typeface="Arimo Bold"/>
                <a:ea typeface="Arimo Bold"/>
                <a:cs typeface="Arimo Bold"/>
                <a:sym typeface="Arimo Bold"/>
              </a:rPr>
              <a:t>Thank You!</a:t>
            </a:r>
          </a:p>
          <a:p>
            <a:pPr algn="ctr">
              <a:lnSpc>
                <a:spcPts val="3240"/>
              </a:lnSpc>
            </a:pPr>
            <a:r>
              <a:rPr lang="en-US" sz="2700">
                <a:solidFill>
                  <a:srgbClr val="FFFFFF"/>
                </a:solidFill>
                <a:latin typeface="Arimo"/>
                <a:ea typeface="Arimo"/>
                <a:cs typeface="Arimo"/>
                <a:sym typeface="Arimo"/>
              </a:rPr>
              <a:t>We respect your valuable time with Us</a:t>
            </a:r>
          </a:p>
          <a:p>
            <a:pPr algn="ctr">
              <a:lnSpc>
                <a:spcPts val="3240"/>
              </a:lnSpc>
            </a:pPr>
            <a:r>
              <a:rPr lang="en-US" sz="2700">
                <a:solidFill>
                  <a:srgbClr val="FFFFFF"/>
                </a:solidFill>
                <a:latin typeface="Arimo"/>
                <a:ea typeface="Arimo"/>
                <a:cs typeface="Arimo"/>
                <a:sym typeface="Arimo"/>
              </a:rPr>
              <a:t>If you have any questions, please reach us</a:t>
            </a:r>
          </a:p>
        </p:txBody>
      </p:sp>
      <p:sp>
        <p:nvSpPr>
          <p:cNvPr name="Freeform 8" id="8" descr="Facebook icon circle Logo PNG Vector (EPS) Free Download"/>
          <p:cNvSpPr/>
          <p:nvPr/>
        </p:nvSpPr>
        <p:spPr>
          <a:xfrm flipH="false" flipV="false" rot="0">
            <a:off x="7314575" y="5262277"/>
            <a:ext cx="681321" cy="681320"/>
          </a:xfrm>
          <a:custGeom>
            <a:avLst/>
            <a:gdLst/>
            <a:ahLst/>
            <a:cxnLst/>
            <a:rect r="r" b="b" t="t" l="l"/>
            <a:pathLst>
              <a:path h="681320" w="681321">
                <a:moveTo>
                  <a:pt x="0" y="0"/>
                </a:moveTo>
                <a:lnTo>
                  <a:pt x="681321" y="0"/>
                </a:lnTo>
                <a:lnTo>
                  <a:pt x="681321" y="681320"/>
                </a:lnTo>
                <a:lnTo>
                  <a:pt x="0" y="681320"/>
                </a:lnTo>
                <a:lnTo>
                  <a:pt x="0" y="0"/>
                </a:lnTo>
                <a:close/>
              </a:path>
            </a:pathLst>
          </a:custGeom>
          <a:blipFill>
            <a:blip r:embed="rId2"/>
            <a:stretch>
              <a:fillRect l="0" t="0" r="0" b="0"/>
            </a:stretch>
          </a:blipFill>
        </p:spPr>
      </p:sp>
      <p:sp>
        <p:nvSpPr>
          <p:cNvPr name="Freeform 9" id="9" descr="Instagram Logo Icon Png #96303 - Free Icons Library"/>
          <p:cNvSpPr/>
          <p:nvPr/>
        </p:nvSpPr>
        <p:spPr>
          <a:xfrm flipH="false" flipV="false" rot="0">
            <a:off x="8150208" y="5262278"/>
            <a:ext cx="690207" cy="681319"/>
          </a:xfrm>
          <a:custGeom>
            <a:avLst/>
            <a:gdLst/>
            <a:ahLst/>
            <a:cxnLst/>
            <a:rect r="r" b="b" t="t" l="l"/>
            <a:pathLst>
              <a:path h="681319" w="690207">
                <a:moveTo>
                  <a:pt x="0" y="0"/>
                </a:moveTo>
                <a:lnTo>
                  <a:pt x="690207" y="0"/>
                </a:lnTo>
                <a:lnTo>
                  <a:pt x="690207" y="681319"/>
                </a:lnTo>
                <a:lnTo>
                  <a:pt x="0" y="681319"/>
                </a:lnTo>
                <a:lnTo>
                  <a:pt x="0" y="0"/>
                </a:lnTo>
                <a:close/>
              </a:path>
            </a:pathLst>
          </a:custGeom>
          <a:blipFill>
            <a:blip r:embed="rId3"/>
            <a:stretch>
              <a:fillRect l="0" t="-174" r="0" b="-174"/>
            </a:stretch>
          </a:blipFill>
        </p:spPr>
      </p:sp>
      <p:sp>
        <p:nvSpPr>
          <p:cNvPr name="Freeform 10" id="10" descr="Youtube PNG images free download"/>
          <p:cNvSpPr/>
          <p:nvPr/>
        </p:nvSpPr>
        <p:spPr>
          <a:xfrm flipH="false" flipV="false" rot="0">
            <a:off x="8843963" y="5246926"/>
            <a:ext cx="1007831" cy="712692"/>
          </a:xfrm>
          <a:custGeom>
            <a:avLst/>
            <a:gdLst/>
            <a:ahLst/>
            <a:cxnLst/>
            <a:rect r="r" b="b" t="t" l="l"/>
            <a:pathLst>
              <a:path h="712692" w="1007831">
                <a:moveTo>
                  <a:pt x="0" y="0"/>
                </a:moveTo>
                <a:lnTo>
                  <a:pt x="1007831" y="0"/>
                </a:lnTo>
                <a:lnTo>
                  <a:pt x="1007831" y="712692"/>
                </a:lnTo>
                <a:lnTo>
                  <a:pt x="0" y="712692"/>
                </a:lnTo>
                <a:lnTo>
                  <a:pt x="0" y="0"/>
                </a:lnTo>
                <a:close/>
              </a:path>
            </a:pathLst>
          </a:custGeom>
          <a:blipFill>
            <a:blip r:embed="rId4"/>
            <a:stretch>
              <a:fillRect l="0" t="-215" r="0" b="-215"/>
            </a:stretch>
          </a:blipFill>
        </p:spPr>
      </p:sp>
      <p:sp>
        <p:nvSpPr>
          <p:cNvPr name="Freeform 11" id="11" descr="LinkedIn Logo – Free PNG format download (2022)"/>
          <p:cNvSpPr/>
          <p:nvPr/>
        </p:nvSpPr>
        <p:spPr>
          <a:xfrm flipH="false" flipV="false" rot="0">
            <a:off x="10403907" y="5254226"/>
            <a:ext cx="1247685" cy="701822"/>
          </a:xfrm>
          <a:custGeom>
            <a:avLst/>
            <a:gdLst/>
            <a:ahLst/>
            <a:cxnLst/>
            <a:rect r="r" b="b" t="t" l="l"/>
            <a:pathLst>
              <a:path h="701822" w="1247685">
                <a:moveTo>
                  <a:pt x="0" y="0"/>
                </a:moveTo>
                <a:lnTo>
                  <a:pt x="1247685" y="0"/>
                </a:lnTo>
                <a:lnTo>
                  <a:pt x="1247685" y="701822"/>
                </a:lnTo>
                <a:lnTo>
                  <a:pt x="0" y="701822"/>
                </a:lnTo>
                <a:lnTo>
                  <a:pt x="0" y="0"/>
                </a:lnTo>
                <a:close/>
              </a:path>
            </a:pathLst>
          </a:custGeom>
          <a:blipFill>
            <a:blip r:embed="rId5"/>
            <a:stretch>
              <a:fillRect l="0" t="-222" r="0" b="-222"/>
            </a:stretch>
          </a:blipFill>
        </p:spPr>
      </p:sp>
      <p:sp>
        <p:nvSpPr>
          <p:cNvPr name="TextBox 12" id="12"/>
          <p:cNvSpPr txBox="true"/>
          <p:nvPr/>
        </p:nvSpPr>
        <p:spPr>
          <a:xfrm rot="0">
            <a:off x="4094727" y="7261483"/>
            <a:ext cx="10098544" cy="379751"/>
          </a:xfrm>
          <a:prstGeom prst="rect">
            <a:avLst/>
          </a:prstGeom>
        </p:spPr>
        <p:txBody>
          <a:bodyPr anchor="t" rtlCol="false" tIns="0" lIns="0" bIns="0" rIns="0">
            <a:spAutoFit/>
          </a:bodyPr>
          <a:lstStyle/>
          <a:p>
            <a:pPr algn="ctr">
              <a:lnSpc>
                <a:spcPts val="2520"/>
              </a:lnSpc>
            </a:pPr>
            <a:r>
              <a:rPr lang="en-US" sz="2100">
                <a:solidFill>
                  <a:srgbClr val="FFFFFF"/>
                </a:solidFill>
                <a:latin typeface="Arimo Bold"/>
                <a:ea typeface="Arimo Bold"/>
                <a:cs typeface="Arimo Bold"/>
                <a:sym typeface="Arimo Bold"/>
              </a:rPr>
              <a:t>CREDIT: </a:t>
            </a:r>
            <a:r>
              <a:rPr lang="en-US" sz="2100">
                <a:solidFill>
                  <a:srgbClr val="FFFFFF"/>
                </a:solidFill>
                <a:latin typeface="Arimo"/>
                <a:ea typeface="Arimo"/>
                <a:cs typeface="Arimo"/>
                <a:sym typeface="Arimo"/>
              </a:rPr>
              <a:t>Subhojit Santra(Sir)</a:t>
            </a:r>
          </a:p>
        </p:txBody>
      </p:sp>
      <p:sp>
        <p:nvSpPr>
          <p:cNvPr name="TextBox 13" id="13"/>
          <p:cNvSpPr txBox="true"/>
          <p:nvPr/>
        </p:nvSpPr>
        <p:spPr>
          <a:xfrm rot="0">
            <a:off x="4094727" y="6411372"/>
            <a:ext cx="10098544" cy="481608"/>
          </a:xfrm>
          <a:prstGeom prst="rect">
            <a:avLst/>
          </a:prstGeom>
        </p:spPr>
        <p:txBody>
          <a:bodyPr anchor="t" rtlCol="false" tIns="0" lIns="0" bIns="0" rIns="0">
            <a:spAutoFit/>
          </a:bodyPr>
          <a:lstStyle/>
          <a:p>
            <a:pPr algn="ctr">
              <a:lnSpc>
                <a:spcPts val="3240"/>
              </a:lnSpc>
            </a:pPr>
            <a:r>
              <a:rPr lang="en-US" sz="2700">
                <a:solidFill>
                  <a:srgbClr val="FFFFFF"/>
                </a:solidFill>
                <a:latin typeface="Arimo"/>
                <a:ea typeface="Arimo"/>
                <a:cs typeface="Arimo"/>
                <a:sym typeface="Arimo"/>
              </a:rPr>
              <a:t>Do you have any request, please visit our </a:t>
            </a:r>
            <a:r>
              <a:rPr lang="en-US" sz="2700" u="sng">
                <a:solidFill>
                  <a:srgbClr val="FFFFFF"/>
                </a:solidFill>
                <a:latin typeface="Arimo Bold"/>
                <a:ea typeface="Arimo Bold"/>
                <a:cs typeface="Arimo Bold"/>
                <a:sym typeface="Arimo Bold"/>
              </a:rPr>
              <a:t>e-Voting</a:t>
            </a:r>
            <a:r>
              <a:rPr lang="en-US" sz="2700">
                <a:solidFill>
                  <a:srgbClr val="FFFFFF"/>
                </a:solidFill>
                <a:latin typeface="Arimo"/>
                <a:ea typeface="Arimo"/>
                <a:cs typeface="Arimo"/>
                <a:sym typeface="Arimo"/>
              </a:rPr>
              <a:t> site.</a:t>
            </a:r>
          </a:p>
        </p:txBody>
      </p:sp>
      <p:grpSp>
        <p:nvGrpSpPr>
          <p:cNvPr name="Group 14" id="14"/>
          <p:cNvGrpSpPr/>
          <p:nvPr/>
        </p:nvGrpSpPr>
        <p:grpSpPr>
          <a:xfrm rot="0">
            <a:off x="7483692" y="1614850"/>
            <a:ext cx="3320613" cy="737912"/>
            <a:chOff x="0" y="0"/>
            <a:chExt cx="4427484" cy="983882"/>
          </a:xfrm>
        </p:grpSpPr>
        <p:sp>
          <p:nvSpPr>
            <p:cNvPr name="Freeform 15" id="15"/>
            <p:cNvSpPr/>
            <p:nvPr/>
          </p:nvSpPr>
          <p:spPr>
            <a:xfrm flipH="false" flipV="false" rot="0">
              <a:off x="0" y="0"/>
              <a:ext cx="4427601" cy="983996"/>
            </a:xfrm>
            <a:custGeom>
              <a:avLst/>
              <a:gdLst/>
              <a:ahLst/>
              <a:cxnLst/>
              <a:rect r="r" b="b" t="t" l="l"/>
              <a:pathLst>
                <a:path h="983996" w="4427601">
                  <a:moveTo>
                    <a:pt x="0" y="491998"/>
                  </a:moveTo>
                  <a:cubicBezTo>
                    <a:pt x="0" y="220218"/>
                    <a:pt x="220218" y="0"/>
                    <a:pt x="491998" y="0"/>
                  </a:cubicBezTo>
                  <a:lnTo>
                    <a:pt x="3935603" y="0"/>
                  </a:lnTo>
                  <a:cubicBezTo>
                    <a:pt x="4207256" y="0"/>
                    <a:pt x="4427601" y="220218"/>
                    <a:pt x="4427601" y="491998"/>
                  </a:cubicBezTo>
                  <a:cubicBezTo>
                    <a:pt x="4427601" y="763778"/>
                    <a:pt x="4207383" y="983996"/>
                    <a:pt x="3935603" y="983996"/>
                  </a:cubicBezTo>
                  <a:lnTo>
                    <a:pt x="491998" y="983996"/>
                  </a:lnTo>
                  <a:cubicBezTo>
                    <a:pt x="220218" y="983869"/>
                    <a:pt x="0" y="763651"/>
                    <a:pt x="0" y="491998"/>
                  </a:cubicBezTo>
                  <a:close/>
                </a:path>
              </a:pathLst>
            </a:custGeom>
            <a:solidFill>
              <a:srgbClr val="FFFFFF"/>
            </a:solidFill>
          </p:spPr>
        </p:sp>
      </p:grpSp>
      <p:sp>
        <p:nvSpPr>
          <p:cNvPr name="Freeform 16" id="16"/>
          <p:cNvSpPr/>
          <p:nvPr/>
        </p:nvSpPr>
        <p:spPr>
          <a:xfrm flipH="false" flipV="false" rot="0">
            <a:off x="9809799" y="5251689"/>
            <a:ext cx="739377" cy="722760"/>
          </a:xfrm>
          <a:custGeom>
            <a:avLst/>
            <a:gdLst/>
            <a:ahLst/>
            <a:cxnLst/>
            <a:rect r="r" b="b" t="t" l="l"/>
            <a:pathLst>
              <a:path h="722760" w="739377">
                <a:moveTo>
                  <a:pt x="0" y="0"/>
                </a:moveTo>
                <a:lnTo>
                  <a:pt x="739377" y="0"/>
                </a:lnTo>
                <a:lnTo>
                  <a:pt x="739377" y="722760"/>
                </a:lnTo>
                <a:lnTo>
                  <a:pt x="0" y="722760"/>
                </a:lnTo>
                <a:lnTo>
                  <a:pt x="0" y="0"/>
                </a:lnTo>
                <a:close/>
              </a:path>
            </a:pathLst>
          </a:custGeom>
          <a:blipFill>
            <a:blip r:embed="rId6"/>
            <a:stretch>
              <a:fillRect l="-15431" t="-17010" r="-346465" b="-15780"/>
            </a:stretch>
          </a:blipFill>
        </p:spPr>
      </p:sp>
      <p:sp>
        <p:nvSpPr>
          <p:cNvPr name="Freeform 17" id="17" descr="Election commission of India logo png download. Stock Illustration | Adobe  Stock"/>
          <p:cNvSpPr/>
          <p:nvPr/>
        </p:nvSpPr>
        <p:spPr>
          <a:xfrm flipH="false" flipV="false" rot="0">
            <a:off x="8147107" y="932549"/>
            <a:ext cx="1993780" cy="1993780"/>
          </a:xfrm>
          <a:custGeom>
            <a:avLst/>
            <a:gdLst/>
            <a:ahLst/>
            <a:cxnLst/>
            <a:rect r="r" b="b" t="t" l="l"/>
            <a:pathLst>
              <a:path h="1993780" w="1993780">
                <a:moveTo>
                  <a:pt x="0" y="0"/>
                </a:moveTo>
                <a:lnTo>
                  <a:pt x="1993781" y="0"/>
                </a:lnTo>
                <a:lnTo>
                  <a:pt x="1993781" y="1993780"/>
                </a:lnTo>
                <a:lnTo>
                  <a:pt x="0" y="1993780"/>
                </a:lnTo>
                <a:lnTo>
                  <a:pt x="0" y="0"/>
                </a:lnTo>
                <a:close/>
              </a:path>
            </a:pathLst>
          </a:custGeom>
          <a:blipFill>
            <a:blip r:embed="rId7"/>
            <a:stretch>
              <a:fillRect l="0" t="0" r="0" b="0"/>
            </a:stretch>
          </a:blipFill>
        </p:spPr>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068" y="21104"/>
            <a:ext cx="18259864" cy="10255349"/>
            <a:chOff x="0" y="0"/>
            <a:chExt cx="24346486" cy="13673798"/>
          </a:xfrm>
        </p:grpSpPr>
        <p:sp>
          <p:nvSpPr>
            <p:cNvPr name="Freeform 4" id="4"/>
            <p:cNvSpPr/>
            <p:nvPr/>
          </p:nvSpPr>
          <p:spPr>
            <a:xfrm flipH="false" flipV="false" rot="0">
              <a:off x="0" y="0"/>
              <a:ext cx="24346536" cy="13673837"/>
            </a:xfrm>
            <a:custGeom>
              <a:avLst/>
              <a:gdLst/>
              <a:ahLst/>
              <a:cxnLst/>
              <a:rect r="r" b="b" t="t" l="l"/>
              <a:pathLst>
                <a:path h="13673837" w="24346536">
                  <a:moveTo>
                    <a:pt x="0" y="13673837"/>
                  </a:moveTo>
                  <a:lnTo>
                    <a:pt x="0" y="0"/>
                  </a:lnTo>
                  <a:lnTo>
                    <a:pt x="24346536" y="13673837"/>
                  </a:lnTo>
                  <a:close/>
                </a:path>
              </a:pathLst>
            </a:custGeom>
            <a:gradFill rotWithShape="true">
              <a:gsLst>
                <a:gs pos="0">
                  <a:srgbClr val="D2D2D2">
                    <a:alpha val="10000"/>
                  </a:srgbClr>
                </a:gs>
                <a:gs pos="70000">
                  <a:srgbClr val="D2D2D2">
                    <a:alpha val="8000"/>
                  </a:srgbClr>
                </a:gs>
                <a:gs pos="100000">
                  <a:srgbClr val="D2D2D2">
                    <a:alpha val="1000"/>
                  </a:srgbClr>
                </a:gs>
              </a:gsLst>
              <a:lin ang="7075076"/>
            </a:gradFill>
          </p:spPr>
        </p:sp>
      </p:grpSp>
      <p:sp>
        <p:nvSpPr>
          <p:cNvPr name="AutoShape 5" id="5"/>
          <p:cNvSpPr/>
          <p:nvPr/>
        </p:nvSpPr>
        <p:spPr>
          <a:xfrm rot="1760049">
            <a:off x="-1348184" y="5143502"/>
            <a:ext cx="20970300" cy="0"/>
          </a:xfrm>
          <a:prstGeom prst="line">
            <a:avLst/>
          </a:prstGeom>
          <a:ln cap="rnd" w="9525">
            <a:solidFill>
              <a:srgbClr val="666666"/>
            </a:solidFill>
            <a:prstDash val="solid"/>
            <a:headEnd type="none" len="sm" w="sm"/>
            <a:tailEnd type="none" len="sm" w="sm"/>
          </a:ln>
        </p:spPr>
      </p:sp>
      <p:sp>
        <p:nvSpPr>
          <p:cNvPr name="AutoShape 6" id="6"/>
          <p:cNvSpPr/>
          <p:nvPr/>
        </p:nvSpPr>
        <p:spPr>
          <a:xfrm rot="-1686079">
            <a:off x="12575292" y="8847772"/>
            <a:ext cx="6070316" cy="0"/>
          </a:xfrm>
          <a:prstGeom prst="line">
            <a:avLst/>
          </a:prstGeom>
          <a:ln cap="rnd" w="9525">
            <a:solidFill>
              <a:srgbClr val="666666"/>
            </a:solidFill>
            <a:prstDash val="solid"/>
            <a:headEnd type="none" len="sm" w="sm"/>
            <a:tailEnd type="none" len="sm" w="sm"/>
          </a:ln>
        </p:spPr>
      </p:sp>
      <p:grpSp>
        <p:nvGrpSpPr>
          <p:cNvPr name="Group 7" id="7"/>
          <p:cNvGrpSpPr/>
          <p:nvPr/>
        </p:nvGrpSpPr>
        <p:grpSpPr>
          <a:xfrm rot="0">
            <a:off x="17867796" y="0"/>
            <a:ext cx="420204" cy="2077742"/>
            <a:chOff x="0" y="0"/>
            <a:chExt cx="560272" cy="2770322"/>
          </a:xfrm>
        </p:grpSpPr>
        <p:sp>
          <p:nvSpPr>
            <p:cNvPr name="Freeform 8" id="8"/>
            <p:cNvSpPr/>
            <p:nvPr/>
          </p:nvSpPr>
          <p:spPr>
            <a:xfrm flipH="false" flipV="false" rot="0">
              <a:off x="0" y="0"/>
              <a:ext cx="560324" cy="2770378"/>
            </a:xfrm>
            <a:custGeom>
              <a:avLst/>
              <a:gdLst/>
              <a:ahLst/>
              <a:cxnLst/>
              <a:rect r="r" b="b" t="t" l="l"/>
              <a:pathLst>
                <a:path h="2770378" w="560324">
                  <a:moveTo>
                    <a:pt x="0" y="0"/>
                  </a:moveTo>
                  <a:lnTo>
                    <a:pt x="560324" y="0"/>
                  </a:lnTo>
                  <a:lnTo>
                    <a:pt x="560324" y="2770378"/>
                  </a:lnTo>
                  <a:lnTo>
                    <a:pt x="0" y="2770378"/>
                  </a:lnTo>
                  <a:close/>
                </a:path>
              </a:pathLst>
            </a:custGeom>
            <a:solidFill>
              <a:srgbClr val="FF9E00"/>
            </a:solidFill>
          </p:spPr>
        </p:sp>
      </p:grpSp>
      <p:grpSp>
        <p:nvGrpSpPr>
          <p:cNvPr name="Group 9" id="9"/>
          <p:cNvGrpSpPr/>
          <p:nvPr/>
        </p:nvGrpSpPr>
        <p:grpSpPr>
          <a:xfrm rot="0">
            <a:off x="17867796" y="8171688"/>
            <a:ext cx="420204" cy="2196838"/>
            <a:chOff x="0" y="0"/>
            <a:chExt cx="560272" cy="2929118"/>
          </a:xfrm>
        </p:grpSpPr>
        <p:sp>
          <p:nvSpPr>
            <p:cNvPr name="Freeform 10" id="10"/>
            <p:cNvSpPr/>
            <p:nvPr/>
          </p:nvSpPr>
          <p:spPr>
            <a:xfrm flipH="false" flipV="false" rot="0">
              <a:off x="0" y="0"/>
              <a:ext cx="560324" cy="2929128"/>
            </a:xfrm>
            <a:custGeom>
              <a:avLst/>
              <a:gdLst/>
              <a:ahLst/>
              <a:cxnLst/>
              <a:rect r="r" b="b" t="t" l="l"/>
              <a:pathLst>
                <a:path h="2929128" w="560324">
                  <a:moveTo>
                    <a:pt x="0" y="0"/>
                  </a:moveTo>
                  <a:lnTo>
                    <a:pt x="560324" y="0"/>
                  </a:lnTo>
                  <a:lnTo>
                    <a:pt x="560324" y="2929128"/>
                  </a:lnTo>
                  <a:lnTo>
                    <a:pt x="0" y="2929128"/>
                  </a:lnTo>
                  <a:close/>
                </a:path>
              </a:pathLst>
            </a:custGeom>
            <a:solidFill>
              <a:srgbClr val="09B30D"/>
            </a:solidFill>
          </p:spPr>
        </p:sp>
      </p:grpSp>
      <p:sp>
        <p:nvSpPr>
          <p:cNvPr name="TextBox 11" id="11"/>
          <p:cNvSpPr txBox="true"/>
          <p:nvPr/>
        </p:nvSpPr>
        <p:spPr>
          <a:xfrm rot="0">
            <a:off x="10833102" y="4885625"/>
            <a:ext cx="6943254" cy="2568624"/>
          </a:xfrm>
          <a:prstGeom prst="rect">
            <a:avLst/>
          </a:prstGeom>
        </p:spPr>
        <p:txBody>
          <a:bodyPr anchor="t" rtlCol="false" tIns="0" lIns="0" bIns="0" rIns="0">
            <a:spAutoFit/>
          </a:bodyPr>
          <a:lstStyle/>
          <a:p>
            <a:pPr algn="ctr">
              <a:lnSpc>
                <a:spcPts val="9720"/>
              </a:lnSpc>
            </a:pPr>
            <a:r>
              <a:rPr lang="en-US" sz="8100">
                <a:solidFill>
                  <a:srgbClr val="FFFFFF"/>
                </a:solidFill>
                <a:latin typeface="Arimo Bold"/>
                <a:ea typeface="Arimo Bold"/>
                <a:cs typeface="Arimo Bold"/>
                <a:sym typeface="Arimo Bold"/>
              </a:rPr>
              <a:t>Indian e-Vote 2024</a:t>
            </a:r>
          </a:p>
        </p:txBody>
      </p:sp>
      <p:sp>
        <p:nvSpPr>
          <p:cNvPr name="Freeform 12" id="12" descr="Election commission of India logo png download. Stock Illustration | Adobe  Stock"/>
          <p:cNvSpPr/>
          <p:nvPr/>
        </p:nvSpPr>
        <p:spPr>
          <a:xfrm flipH="false" flipV="false" rot="0">
            <a:off x="13307840" y="2787033"/>
            <a:ext cx="1993780" cy="1993781"/>
          </a:xfrm>
          <a:custGeom>
            <a:avLst/>
            <a:gdLst/>
            <a:ahLst/>
            <a:cxnLst/>
            <a:rect r="r" b="b" t="t" l="l"/>
            <a:pathLst>
              <a:path h="1993781" w="1993780">
                <a:moveTo>
                  <a:pt x="0" y="0"/>
                </a:moveTo>
                <a:lnTo>
                  <a:pt x="1993780" y="0"/>
                </a:lnTo>
                <a:lnTo>
                  <a:pt x="1993780" y="1993781"/>
                </a:lnTo>
                <a:lnTo>
                  <a:pt x="0" y="1993781"/>
                </a:lnTo>
                <a:lnTo>
                  <a:pt x="0" y="0"/>
                </a:lnTo>
                <a:close/>
              </a:path>
            </a:pathLst>
          </a:custGeom>
          <a:blipFill>
            <a:blip r:embed="rId4"/>
            <a:stretch>
              <a:fillRect l="0" t="0" r="0" b="0"/>
            </a:stretch>
          </a:blipFill>
        </p:spPr>
      </p:sp>
      <p:sp>
        <p:nvSpPr>
          <p:cNvPr name="Freeform 13" id="13"/>
          <p:cNvSpPr/>
          <p:nvPr/>
        </p:nvSpPr>
        <p:spPr>
          <a:xfrm flipH="false" flipV="false" rot="0">
            <a:off x="1180260" y="435420"/>
            <a:ext cx="9141262" cy="9416893"/>
          </a:xfrm>
          <a:custGeom>
            <a:avLst/>
            <a:gdLst/>
            <a:ahLst/>
            <a:cxnLst/>
            <a:rect r="r" b="b" t="t" l="l"/>
            <a:pathLst>
              <a:path h="9416893" w="9141262">
                <a:moveTo>
                  <a:pt x="0" y="0"/>
                </a:moveTo>
                <a:lnTo>
                  <a:pt x="9141262" y="0"/>
                </a:lnTo>
                <a:lnTo>
                  <a:pt x="9141262" y="9416893"/>
                </a:lnTo>
                <a:lnTo>
                  <a:pt x="0" y="941689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4" id="14"/>
          <p:cNvSpPr txBox="true"/>
          <p:nvPr/>
        </p:nvSpPr>
        <p:spPr>
          <a:xfrm rot="0">
            <a:off x="16929076" y="-54275"/>
            <a:ext cx="950122" cy="1094214"/>
          </a:xfrm>
          <a:prstGeom prst="rect">
            <a:avLst/>
          </a:prstGeom>
        </p:spPr>
        <p:txBody>
          <a:bodyPr anchor="t" rtlCol="false" tIns="0" lIns="0" bIns="0" rIns="0">
            <a:spAutoFit/>
          </a:bodyPr>
          <a:lstStyle/>
          <a:p>
            <a:pPr algn="l">
              <a:lnSpc>
                <a:spcPts val="7200"/>
              </a:lnSpc>
            </a:pPr>
            <a:r>
              <a:rPr lang="en-US" sz="6000">
                <a:solidFill>
                  <a:srgbClr val="FFFF00"/>
                </a:solidFill>
                <a:latin typeface="Arial"/>
                <a:ea typeface="Arial"/>
                <a:cs typeface="Arial"/>
                <a:sym typeface="Arial"/>
              </a:rPr>
              <a:t>02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068" y="21104"/>
            <a:ext cx="18259864" cy="10255349"/>
            <a:chOff x="0" y="0"/>
            <a:chExt cx="24346486" cy="13673798"/>
          </a:xfrm>
        </p:grpSpPr>
        <p:sp>
          <p:nvSpPr>
            <p:cNvPr name="Freeform 4" id="4"/>
            <p:cNvSpPr/>
            <p:nvPr/>
          </p:nvSpPr>
          <p:spPr>
            <a:xfrm flipH="false" flipV="false" rot="0">
              <a:off x="0" y="0"/>
              <a:ext cx="24346536" cy="13673837"/>
            </a:xfrm>
            <a:custGeom>
              <a:avLst/>
              <a:gdLst/>
              <a:ahLst/>
              <a:cxnLst/>
              <a:rect r="r" b="b" t="t" l="l"/>
              <a:pathLst>
                <a:path h="13673837" w="24346536">
                  <a:moveTo>
                    <a:pt x="0" y="13673837"/>
                  </a:moveTo>
                  <a:lnTo>
                    <a:pt x="0" y="0"/>
                  </a:lnTo>
                  <a:lnTo>
                    <a:pt x="24346536" y="13673837"/>
                  </a:lnTo>
                  <a:close/>
                </a:path>
              </a:pathLst>
            </a:custGeom>
            <a:gradFill rotWithShape="true">
              <a:gsLst>
                <a:gs pos="0">
                  <a:srgbClr val="D2D2D2">
                    <a:alpha val="10000"/>
                  </a:srgbClr>
                </a:gs>
                <a:gs pos="70000">
                  <a:srgbClr val="D2D2D2">
                    <a:alpha val="8000"/>
                  </a:srgbClr>
                </a:gs>
                <a:gs pos="100000">
                  <a:srgbClr val="D2D2D2">
                    <a:alpha val="1000"/>
                  </a:srgbClr>
                </a:gs>
              </a:gsLst>
              <a:lin ang="7075076"/>
            </a:gradFill>
          </p:spPr>
        </p:sp>
      </p:grpSp>
      <p:sp>
        <p:nvSpPr>
          <p:cNvPr name="AutoShape 5" id="5"/>
          <p:cNvSpPr/>
          <p:nvPr/>
        </p:nvSpPr>
        <p:spPr>
          <a:xfrm rot="1760049">
            <a:off x="-1348184" y="5143502"/>
            <a:ext cx="20970300" cy="0"/>
          </a:xfrm>
          <a:prstGeom prst="line">
            <a:avLst/>
          </a:prstGeom>
          <a:ln cap="rnd" w="9525">
            <a:solidFill>
              <a:srgbClr val="666666"/>
            </a:solidFill>
            <a:prstDash val="solid"/>
            <a:headEnd type="none" len="sm" w="sm"/>
            <a:tailEnd type="none" len="sm" w="sm"/>
          </a:ln>
        </p:spPr>
      </p:sp>
      <p:sp>
        <p:nvSpPr>
          <p:cNvPr name="AutoShape 6" id="6"/>
          <p:cNvSpPr/>
          <p:nvPr/>
        </p:nvSpPr>
        <p:spPr>
          <a:xfrm rot="-1686079">
            <a:off x="12575292" y="8847772"/>
            <a:ext cx="6070316" cy="0"/>
          </a:xfrm>
          <a:prstGeom prst="line">
            <a:avLst/>
          </a:prstGeom>
          <a:ln cap="rnd" w="9525">
            <a:solidFill>
              <a:srgbClr val="666666"/>
            </a:solidFill>
            <a:prstDash val="solid"/>
            <a:headEnd type="none" len="sm" w="sm"/>
            <a:tailEnd type="none" len="sm" w="sm"/>
          </a:ln>
        </p:spPr>
      </p:sp>
      <p:grpSp>
        <p:nvGrpSpPr>
          <p:cNvPr name="Group 7" id="7"/>
          <p:cNvGrpSpPr/>
          <p:nvPr/>
        </p:nvGrpSpPr>
        <p:grpSpPr>
          <a:xfrm rot="0">
            <a:off x="14258925" y="0"/>
            <a:ext cx="4029075" cy="6943725"/>
            <a:chOff x="0" y="0"/>
            <a:chExt cx="5372100" cy="9258300"/>
          </a:xfrm>
        </p:grpSpPr>
        <p:sp>
          <p:nvSpPr>
            <p:cNvPr name="Freeform 8" id="8"/>
            <p:cNvSpPr/>
            <p:nvPr/>
          </p:nvSpPr>
          <p:spPr>
            <a:xfrm flipH="false" flipV="false" rot="0">
              <a:off x="0" y="0"/>
              <a:ext cx="5372100" cy="9258300"/>
            </a:xfrm>
            <a:custGeom>
              <a:avLst/>
              <a:gdLst/>
              <a:ahLst/>
              <a:cxnLst/>
              <a:rect r="r" b="b" t="t" l="l"/>
              <a:pathLst>
                <a:path h="9258300" w="5372100">
                  <a:moveTo>
                    <a:pt x="0" y="0"/>
                  </a:moveTo>
                  <a:lnTo>
                    <a:pt x="5372100" y="0"/>
                  </a:lnTo>
                  <a:lnTo>
                    <a:pt x="5372100" y="9258300"/>
                  </a:lnTo>
                  <a:lnTo>
                    <a:pt x="0" y="9258300"/>
                  </a:lnTo>
                  <a:close/>
                </a:path>
              </a:pathLst>
            </a:custGeom>
            <a:solidFill>
              <a:srgbClr val="D2D2D2"/>
            </a:solidFill>
          </p:spPr>
        </p:sp>
      </p:grpSp>
      <p:sp>
        <p:nvSpPr>
          <p:cNvPr name="Freeform 9" id="9" descr="A 2019-es indiai választás és külpolitikai hatásai | PAGEO Geopolitical  Institute"/>
          <p:cNvSpPr/>
          <p:nvPr/>
        </p:nvSpPr>
        <p:spPr>
          <a:xfrm flipH="false" flipV="false" rot="0">
            <a:off x="9868070" y="2444452"/>
            <a:ext cx="6909759" cy="5564037"/>
          </a:xfrm>
          <a:custGeom>
            <a:avLst/>
            <a:gdLst/>
            <a:ahLst/>
            <a:cxnLst/>
            <a:rect r="r" b="b" t="t" l="l"/>
            <a:pathLst>
              <a:path h="5564037" w="6909759">
                <a:moveTo>
                  <a:pt x="0" y="0"/>
                </a:moveTo>
                <a:lnTo>
                  <a:pt x="6909758" y="0"/>
                </a:lnTo>
                <a:lnTo>
                  <a:pt x="6909758" y="5564037"/>
                </a:lnTo>
                <a:lnTo>
                  <a:pt x="0" y="5564037"/>
                </a:lnTo>
                <a:lnTo>
                  <a:pt x="0" y="0"/>
                </a:lnTo>
                <a:close/>
              </a:path>
            </a:pathLst>
          </a:custGeom>
          <a:blipFill>
            <a:blip r:embed="rId4"/>
            <a:stretch>
              <a:fillRect l="-12733" t="-1937" r="-12733" b="-1938"/>
            </a:stretch>
          </a:blipFill>
        </p:spPr>
      </p:sp>
      <p:grpSp>
        <p:nvGrpSpPr>
          <p:cNvPr name="Group 10" id="10"/>
          <p:cNvGrpSpPr/>
          <p:nvPr/>
        </p:nvGrpSpPr>
        <p:grpSpPr>
          <a:xfrm rot="0">
            <a:off x="1" y="0"/>
            <a:ext cx="2217418" cy="2228850"/>
            <a:chOff x="0" y="0"/>
            <a:chExt cx="2956558" cy="2971800"/>
          </a:xfrm>
        </p:grpSpPr>
        <p:sp>
          <p:nvSpPr>
            <p:cNvPr name="Freeform 11" id="11"/>
            <p:cNvSpPr/>
            <p:nvPr/>
          </p:nvSpPr>
          <p:spPr>
            <a:xfrm flipH="false" flipV="false" rot="0">
              <a:off x="0" y="0"/>
              <a:ext cx="2956560" cy="2971800"/>
            </a:xfrm>
            <a:custGeom>
              <a:avLst/>
              <a:gdLst/>
              <a:ahLst/>
              <a:cxnLst/>
              <a:rect r="r" b="b" t="t" l="l"/>
              <a:pathLst>
                <a:path h="2971800" w="2956560">
                  <a:moveTo>
                    <a:pt x="0" y="0"/>
                  </a:moveTo>
                  <a:lnTo>
                    <a:pt x="2509012" y="0"/>
                  </a:lnTo>
                  <a:lnTo>
                    <a:pt x="2649728" y="170561"/>
                  </a:lnTo>
                  <a:cubicBezTo>
                    <a:pt x="2843403" y="457327"/>
                    <a:pt x="2956560" y="803021"/>
                    <a:pt x="2956560" y="1175131"/>
                  </a:cubicBezTo>
                  <a:cubicBezTo>
                    <a:pt x="2956560" y="2167382"/>
                    <a:pt x="2152142" y="2971800"/>
                    <a:pt x="1159891" y="2971800"/>
                  </a:cubicBezTo>
                  <a:cubicBezTo>
                    <a:pt x="787781" y="2971800"/>
                    <a:pt x="442087" y="2858643"/>
                    <a:pt x="155321" y="2664968"/>
                  </a:cubicBezTo>
                  <a:lnTo>
                    <a:pt x="0" y="2536825"/>
                  </a:lnTo>
                  <a:lnTo>
                    <a:pt x="0" y="0"/>
                  </a:lnTo>
                  <a:close/>
                </a:path>
              </a:pathLst>
            </a:custGeom>
            <a:solidFill>
              <a:srgbClr val="000000"/>
            </a:solidFill>
          </p:spPr>
        </p:sp>
      </p:grpSp>
      <p:sp>
        <p:nvSpPr>
          <p:cNvPr name="Freeform 12" id="12" descr="Election commission of India logo png download. Stock Illustration | Adobe  Stock"/>
          <p:cNvSpPr/>
          <p:nvPr/>
        </p:nvSpPr>
        <p:spPr>
          <a:xfrm flipH="false" flipV="false" rot="0">
            <a:off x="111819" y="0"/>
            <a:ext cx="1993780" cy="1993780"/>
          </a:xfrm>
          <a:custGeom>
            <a:avLst/>
            <a:gdLst/>
            <a:ahLst/>
            <a:cxnLst/>
            <a:rect r="r" b="b" t="t" l="l"/>
            <a:pathLst>
              <a:path h="1993780" w="1993780">
                <a:moveTo>
                  <a:pt x="0" y="0"/>
                </a:moveTo>
                <a:lnTo>
                  <a:pt x="1993781" y="0"/>
                </a:lnTo>
                <a:lnTo>
                  <a:pt x="1993781" y="1993780"/>
                </a:lnTo>
                <a:lnTo>
                  <a:pt x="0" y="1993780"/>
                </a:lnTo>
                <a:lnTo>
                  <a:pt x="0" y="0"/>
                </a:lnTo>
                <a:close/>
              </a:path>
            </a:pathLst>
          </a:custGeom>
          <a:blipFill>
            <a:blip r:embed="rId5"/>
            <a:stretch>
              <a:fillRect l="0" t="0" r="0" b="0"/>
            </a:stretch>
          </a:blipFill>
        </p:spPr>
      </p:sp>
      <p:sp>
        <p:nvSpPr>
          <p:cNvPr name="TextBox 13" id="13"/>
          <p:cNvSpPr txBox="true"/>
          <p:nvPr/>
        </p:nvSpPr>
        <p:spPr>
          <a:xfrm rot="0">
            <a:off x="2629762" y="529287"/>
            <a:ext cx="15566796" cy="906631"/>
          </a:xfrm>
          <a:prstGeom prst="rect">
            <a:avLst/>
          </a:prstGeom>
        </p:spPr>
        <p:txBody>
          <a:bodyPr anchor="t" rtlCol="false" tIns="0" lIns="0" bIns="0" rIns="0">
            <a:spAutoFit/>
          </a:bodyPr>
          <a:lstStyle/>
          <a:p>
            <a:pPr algn="l">
              <a:lnSpc>
                <a:spcPts val="6480"/>
              </a:lnSpc>
            </a:pPr>
            <a:r>
              <a:rPr lang="en-US" sz="5400">
                <a:solidFill>
                  <a:srgbClr val="FFFFFF"/>
                </a:solidFill>
                <a:latin typeface="Arimo Bold"/>
                <a:ea typeface="Arimo Bold"/>
                <a:cs typeface="Arimo Bold"/>
                <a:sym typeface="Arimo Bold"/>
              </a:rPr>
              <a:t>Introduction</a:t>
            </a:r>
          </a:p>
        </p:txBody>
      </p:sp>
      <p:sp>
        <p:nvSpPr>
          <p:cNvPr name="TextBox 14" id="14"/>
          <p:cNvSpPr txBox="true"/>
          <p:nvPr/>
        </p:nvSpPr>
        <p:spPr>
          <a:xfrm rot="0">
            <a:off x="2001426" y="3651964"/>
            <a:ext cx="6730233" cy="5204490"/>
          </a:xfrm>
          <a:prstGeom prst="rect">
            <a:avLst/>
          </a:prstGeom>
        </p:spPr>
        <p:txBody>
          <a:bodyPr anchor="t" rtlCol="false" tIns="0" lIns="0" bIns="0" rIns="0">
            <a:spAutoFit/>
          </a:bodyPr>
          <a:lstStyle/>
          <a:p>
            <a:pPr algn="l">
              <a:lnSpc>
                <a:spcPts val="4860"/>
              </a:lnSpc>
            </a:pPr>
            <a:r>
              <a:rPr lang="en-US" sz="2700">
                <a:solidFill>
                  <a:srgbClr val="FFFFFF"/>
                </a:solidFill>
                <a:latin typeface="Arimo"/>
                <a:ea typeface="Arimo"/>
                <a:cs typeface="Arimo"/>
                <a:sym typeface="Arimo"/>
              </a:rPr>
              <a:t>E-Voting in India modernizes the electoral process, making it more accessible, efficient, and secure. This technology simplifies voting for millions, ensuring each vote is counted transparently and reliably. Aligned with the Digital India vision, e-voting fosters a robust and inclusive democracy.</a:t>
            </a:r>
          </a:p>
        </p:txBody>
      </p:sp>
      <p:sp>
        <p:nvSpPr>
          <p:cNvPr name="Freeform 15" id="15"/>
          <p:cNvSpPr/>
          <p:nvPr/>
        </p:nvSpPr>
        <p:spPr>
          <a:xfrm flipH="false" flipV="false" rot="0">
            <a:off x="4" y="10041146"/>
            <a:ext cx="18287996" cy="245855"/>
          </a:xfrm>
          <a:custGeom>
            <a:avLst/>
            <a:gdLst/>
            <a:ahLst/>
            <a:cxnLst/>
            <a:rect r="r" b="b" t="t" l="l"/>
            <a:pathLst>
              <a:path h="245855" w="18287996">
                <a:moveTo>
                  <a:pt x="0" y="0"/>
                </a:moveTo>
                <a:lnTo>
                  <a:pt x="18287996" y="0"/>
                </a:lnTo>
                <a:lnTo>
                  <a:pt x="18287996" y="245856"/>
                </a:lnTo>
                <a:lnTo>
                  <a:pt x="0" y="2458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17166123" y="-19415"/>
            <a:ext cx="950122" cy="1094214"/>
          </a:xfrm>
          <a:prstGeom prst="rect">
            <a:avLst/>
          </a:prstGeom>
        </p:spPr>
        <p:txBody>
          <a:bodyPr anchor="t" rtlCol="false" tIns="0" lIns="0" bIns="0" rIns="0">
            <a:spAutoFit/>
          </a:bodyPr>
          <a:lstStyle/>
          <a:p>
            <a:pPr algn="l">
              <a:lnSpc>
                <a:spcPts val="7200"/>
              </a:lnSpc>
            </a:pPr>
            <a:r>
              <a:rPr lang="en-US" sz="6000">
                <a:solidFill>
                  <a:srgbClr val="FFFF00"/>
                </a:solidFill>
                <a:latin typeface="Arial"/>
                <a:ea typeface="Arial"/>
                <a:cs typeface="Arial"/>
                <a:sym typeface="Arial"/>
              </a:rPr>
              <a:t>03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068" y="21104"/>
            <a:ext cx="18259864" cy="10255349"/>
            <a:chOff x="0" y="0"/>
            <a:chExt cx="24346486" cy="13673798"/>
          </a:xfrm>
        </p:grpSpPr>
        <p:sp>
          <p:nvSpPr>
            <p:cNvPr name="Freeform 4" id="4"/>
            <p:cNvSpPr/>
            <p:nvPr/>
          </p:nvSpPr>
          <p:spPr>
            <a:xfrm flipH="false" flipV="false" rot="0">
              <a:off x="0" y="0"/>
              <a:ext cx="24346536" cy="13673837"/>
            </a:xfrm>
            <a:custGeom>
              <a:avLst/>
              <a:gdLst/>
              <a:ahLst/>
              <a:cxnLst/>
              <a:rect r="r" b="b" t="t" l="l"/>
              <a:pathLst>
                <a:path h="13673837" w="24346536">
                  <a:moveTo>
                    <a:pt x="0" y="13673837"/>
                  </a:moveTo>
                  <a:lnTo>
                    <a:pt x="0" y="0"/>
                  </a:lnTo>
                  <a:lnTo>
                    <a:pt x="24346536" y="13673837"/>
                  </a:lnTo>
                  <a:close/>
                </a:path>
              </a:pathLst>
            </a:custGeom>
            <a:gradFill rotWithShape="true">
              <a:gsLst>
                <a:gs pos="0">
                  <a:srgbClr val="D2D2D2">
                    <a:alpha val="10000"/>
                  </a:srgbClr>
                </a:gs>
                <a:gs pos="70000">
                  <a:srgbClr val="D2D2D2">
                    <a:alpha val="8000"/>
                  </a:srgbClr>
                </a:gs>
                <a:gs pos="100000">
                  <a:srgbClr val="D2D2D2">
                    <a:alpha val="1000"/>
                  </a:srgbClr>
                </a:gs>
              </a:gsLst>
              <a:lin ang="7075076"/>
            </a:gradFill>
          </p:spPr>
        </p:sp>
      </p:grpSp>
      <p:sp>
        <p:nvSpPr>
          <p:cNvPr name="AutoShape 5" id="5"/>
          <p:cNvSpPr/>
          <p:nvPr/>
        </p:nvSpPr>
        <p:spPr>
          <a:xfrm rot="1760049">
            <a:off x="-1348184" y="5143502"/>
            <a:ext cx="20970300" cy="0"/>
          </a:xfrm>
          <a:prstGeom prst="line">
            <a:avLst/>
          </a:prstGeom>
          <a:ln cap="rnd" w="9525">
            <a:solidFill>
              <a:srgbClr val="666666"/>
            </a:solidFill>
            <a:prstDash val="solid"/>
            <a:headEnd type="none" len="sm" w="sm"/>
            <a:tailEnd type="none" len="sm" w="sm"/>
          </a:ln>
        </p:spPr>
      </p:sp>
      <p:sp>
        <p:nvSpPr>
          <p:cNvPr name="AutoShape 6" id="6"/>
          <p:cNvSpPr/>
          <p:nvPr/>
        </p:nvSpPr>
        <p:spPr>
          <a:xfrm rot="-1686079">
            <a:off x="12575292" y="8847772"/>
            <a:ext cx="6070316" cy="0"/>
          </a:xfrm>
          <a:prstGeom prst="line">
            <a:avLst/>
          </a:prstGeom>
          <a:ln cap="rnd" w="9525">
            <a:solidFill>
              <a:srgbClr val="666666"/>
            </a:solidFill>
            <a:prstDash val="solid"/>
            <a:headEnd type="none" len="sm" w="sm"/>
            <a:tailEnd type="none" len="sm" w="sm"/>
          </a:ln>
        </p:spPr>
      </p:sp>
      <p:grpSp>
        <p:nvGrpSpPr>
          <p:cNvPr name="Group 7" id="7"/>
          <p:cNvGrpSpPr/>
          <p:nvPr/>
        </p:nvGrpSpPr>
        <p:grpSpPr>
          <a:xfrm rot="0">
            <a:off x="1" y="0"/>
            <a:ext cx="2217418" cy="2228850"/>
            <a:chOff x="0" y="0"/>
            <a:chExt cx="2956558" cy="2971800"/>
          </a:xfrm>
        </p:grpSpPr>
        <p:sp>
          <p:nvSpPr>
            <p:cNvPr name="Freeform 8" id="8"/>
            <p:cNvSpPr/>
            <p:nvPr/>
          </p:nvSpPr>
          <p:spPr>
            <a:xfrm flipH="false" flipV="false" rot="0">
              <a:off x="0" y="0"/>
              <a:ext cx="2956560" cy="2971800"/>
            </a:xfrm>
            <a:custGeom>
              <a:avLst/>
              <a:gdLst/>
              <a:ahLst/>
              <a:cxnLst/>
              <a:rect r="r" b="b" t="t" l="l"/>
              <a:pathLst>
                <a:path h="2971800" w="2956560">
                  <a:moveTo>
                    <a:pt x="0" y="0"/>
                  </a:moveTo>
                  <a:lnTo>
                    <a:pt x="2509012" y="0"/>
                  </a:lnTo>
                  <a:lnTo>
                    <a:pt x="2649728" y="170561"/>
                  </a:lnTo>
                  <a:cubicBezTo>
                    <a:pt x="2843403" y="457327"/>
                    <a:pt x="2956560" y="803021"/>
                    <a:pt x="2956560" y="1175131"/>
                  </a:cubicBezTo>
                  <a:cubicBezTo>
                    <a:pt x="2956560" y="2167382"/>
                    <a:pt x="2152142" y="2971800"/>
                    <a:pt x="1159891" y="2971800"/>
                  </a:cubicBezTo>
                  <a:cubicBezTo>
                    <a:pt x="787781" y="2971800"/>
                    <a:pt x="442087" y="2858643"/>
                    <a:pt x="155321" y="2664968"/>
                  </a:cubicBezTo>
                  <a:lnTo>
                    <a:pt x="0" y="2536825"/>
                  </a:lnTo>
                  <a:lnTo>
                    <a:pt x="0" y="0"/>
                  </a:lnTo>
                  <a:close/>
                </a:path>
              </a:pathLst>
            </a:custGeom>
            <a:solidFill>
              <a:srgbClr val="000000"/>
            </a:solidFill>
          </p:spPr>
        </p:sp>
      </p:grpSp>
      <p:sp>
        <p:nvSpPr>
          <p:cNvPr name="Freeform 9" id="9" descr="Election commission of India logo png download. Stock Illustration | Adobe  Stock"/>
          <p:cNvSpPr/>
          <p:nvPr/>
        </p:nvSpPr>
        <p:spPr>
          <a:xfrm flipH="false" flipV="false" rot="0">
            <a:off x="111819" y="0"/>
            <a:ext cx="1993780" cy="1993780"/>
          </a:xfrm>
          <a:custGeom>
            <a:avLst/>
            <a:gdLst/>
            <a:ahLst/>
            <a:cxnLst/>
            <a:rect r="r" b="b" t="t" l="l"/>
            <a:pathLst>
              <a:path h="1993780" w="1993780">
                <a:moveTo>
                  <a:pt x="0" y="0"/>
                </a:moveTo>
                <a:lnTo>
                  <a:pt x="1993781" y="0"/>
                </a:lnTo>
                <a:lnTo>
                  <a:pt x="1993781" y="1993780"/>
                </a:lnTo>
                <a:lnTo>
                  <a:pt x="0" y="1993780"/>
                </a:lnTo>
                <a:lnTo>
                  <a:pt x="0" y="0"/>
                </a:lnTo>
                <a:close/>
              </a:path>
            </a:pathLst>
          </a:custGeom>
          <a:blipFill>
            <a:blip r:embed="rId4"/>
            <a:stretch>
              <a:fillRect l="0" t="0" r="0" b="0"/>
            </a:stretch>
          </a:blipFill>
        </p:spPr>
      </p:sp>
      <p:sp>
        <p:nvSpPr>
          <p:cNvPr name="TextBox 10" id="10"/>
          <p:cNvSpPr txBox="true"/>
          <p:nvPr/>
        </p:nvSpPr>
        <p:spPr>
          <a:xfrm rot="0">
            <a:off x="10305748" y="3850626"/>
            <a:ext cx="6953552" cy="3195619"/>
          </a:xfrm>
          <a:prstGeom prst="rect">
            <a:avLst/>
          </a:prstGeom>
        </p:spPr>
        <p:txBody>
          <a:bodyPr anchor="t" rtlCol="false" tIns="0" lIns="0" bIns="0" rIns="0">
            <a:spAutoFit/>
          </a:bodyPr>
          <a:lstStyle/>
          <a:p>
            <a:pPr algn="l" marL="509036" indent="-254518" lvl="1">
              <a:lnSpc>
                <a:spcPts val="5062"/>
              </a:lnSpc>
              <a:buFont typeface="Arial"/>
              <a:buChar char="•"/>
            </a:pPr>
            <a:r>
              <a:rPr lang="en-US" sz="2812">
                <a:solidFill>
                  <a:srgbClr val="040302"/>
                </a:solidFill>
                <a:latin typeface="Copperplate Gothic 29 AB Bold"/>
                <a:ea typeface="Copperplate Gothic 29 AB Bold"/>
                <a:cs typeface="Copperplate Gothic 29 AB Bold"/>
                <a:sym typeface="Copperplate Gothic 29 AB Bold"/>
              </a:rPr>
              <a:t>Increased Voter Participation</a:t>
            </a:r>
          </a:p>
          <a:p>
            <a:pPr algn="l" marL="509036" indent="-254518" lvl="1">
              <a:lnSpc>
                <a:spcPts val="5062"/>
              </a:lnSpc>
              <a:buFont typeface="Arial"/>
              <a:buChar char="•"/>
            </a:pPr>
            <a:r>
              <a:rPr lang="en-US" sz="2812">
                <a:solidFill>
                  <a:srgbClr val="040302"/>
                </a:solidFill>
                <a:latin typeface="Copperplate Gothic 29 AB Bold"/>
                <a:ea typeface="Copperplate Gothic 29 AB Bold"/>
                <a:cs typeface="Copperplate Gothic 29 AB Bold"/>
                <a:sym typeface="Copperplate Gothic 29 AB Bold"/>
              </a:rPr>
              <a:t>Efficiency and Speed</a:t>
            </a:r>
          </a:p>
          <a:p>
            <a:pPr algn="l" marL="509036" indent="-254518" lvl="1">
              <a:lnSpc>
                <a:spcPts val="5062"/>
              </a:lnSpc>
              <a:buFont typeface="Arial"/>
              <a:buChar char="•"/>
            </a:pPr>
            <a:r>
              <a:rPr lang="en-US" sz="2812">
                <a:solidFill>
                  <a:srgbClr val="040302"/>
                </a:solidFill>
                <a:latin typeface="Copperplate Gothic 29 AB Bold"/>
                <a:ea typeface="Copperplate Gothic 29 AB Bold"/>
                <a:cs typeface="Copperplate Gothic 29 AB Bold"/>
                <a:sym typeface="Copperplate Gothic 29 AB Bold"/>
              </a:rPr>
              <a:t>Cost-Effectiveness</a:t>
            </a:r>
          </a:p>
          <a:p>
            <a:pPr algn="l" marL="509036" indent="-254518" lvl="1">
              <a:lnSpc>
                <a:spcPts val="5062"/>
              </a:lnSpc>
              <a:buFont typeface="Arial"/>
              <a:buChar char="•"/>
            </a:pPr>
            <a:r>
              <a:rPr lang="en-US" sz="2812">
                <a:solidFill>
                  <a:srgbClr val="040302"/>
                </a:solidFill>
                <a:latin typeface="Copperplate Gothic 29 AB Bold"/>
                <a:ea typeface="Copperplate Gothic 29 AB Bold"/>
                <a:cs typeface="Copperplate Gothic 29 AB Bold"/>
                <a:sym typeface="Copperplate Gothic 29 AB Bold"/>
              </a:rPr>
              <a:t>Environmental Impact</a:t>
            </a:r>
          </a:p>
          <a:p>
            <a:pPr algn="l" marL="509036" indent="-254518" lvl="1">
              <a:lnSpc>
                <a:spcPts val="5062"/>
              </a:lnSpc>
              <a:buFont typeface="Arial"/>
              <a:buChar char="•"/>
            </a:pPr>
            <a:r>
              <a:rPr lang="en-US" sz="2812">
                <a:solidFill>
                  <a:srgbClr val="040302"/>
                </a:solidFill>
                <a:latin typeface="Copperplate Gothic 29 AB Bold"/>
                <a:ea typeface="Copperplate Gothic 29 AB Bold"/>
                <a:cs typeface="Copperplate Gothic 29 AB Bold"/>
                <a:sym typeface="Copperplate Gothic 29 AB Bold"/>
              </a:rPr>
              <a:t>Transparency and Trust</a:t>
            </a:r>
          </a:p>
        </p:txBody>
      </p:sp>
      <p:sp>
        <p:nvSpPr>
          <p:cNvPr name="Freeform 11" id="11"/>
          <p:cNvSpPr/>
          <p:nvPr/>
        </p:nvSpPr>
        <p:spPr>
          <a:xfrm flipH="false" flipV="false" rot="0">
            <a:off x="4" y="10041146"/>
            <a:ext cx="18287996" cy="245855"/>
          </a:xfrm>
          <a:custGeom>
            <a:avLst/>
            <a:gdLst/>
            <a:ahLst/>
            <a:cxnLst/>
            <a:rect r="r" b="b" t="t" l="l"/>
            <a:pathLst>
              <a:path h="245855" w="18287996">
                <a:moveTo>
                  <a:pt x="0" y="0"/>
                </a:moveTo>
                <a:lnTo>
                  <a:pt x="18287996" y="0"/>
                </a:lnTo>
                <a:lnTo>
                  <a:pt x="18287996" y="245856"/>
                </a:lnTo>
                <a:lnTo>
                  <a:pt x="0" y="2458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894644" y="4999288"/>
            <a:ext cx="5858229" cy="3715540"/>
          </a:xfrm>
          <a:custGeom>
            <a:avLst/>
            <a:gdLst/>
            <a:ahLst/>
            <a:cxnLst/>
            <a:rect r="r" b="b" t="t" l="l"/>
            <a:pathLst>
              <a:path h="3715540" w="5858229">
                <a:moveTo>
                  <a:pt x="0" y="0"/>
                </a:moveTo>
                <a:lnTo>
                  <a:pt x="5858228" y="0"/>
                </a:lnTo>
                <a:lnTo>
                  <a:pt x="5858228" y="3715541"/>
                </a:lnTo>
                <a:lnTo>
                  <a:pt x="0" y="3715541"/>
                </a:lnTo>
                <a:lnTo>
                  <a:pt x="0" y="0"/>
                </a:lnTo>
                <a:close/>
              </a:path>
            </a:pathLst>
          </a:custGeom>
          <a:blipFill>
            <a:blip r:embed="rId7"/>
            <a:stretch>
              <a:fillRect l="0" t="-2556" r="0" b="-2556"/>
            </a:stretch>
          </a:blipFill>
        </p:spPr>
      </p:sp>
      <p:sp>
        <p:nvSpPr>
          <p:cNvPr name="Freeform 13" id="13"/>
          <p:cNvSpPr/>
          <p:nvPr/>
        </p:nvSpPr>
        <p:spPr>
          <a:xfrm flipH="false" flipV="false" rot="0">
            <a:off x="1108708" y="2696268"/>
            <a:ext cx="5191784" cy="3204673"/>
          </a:xfrm>
          <a:custGeom>
            <a:avLst/>
            <a:gdLst/>
            <a:ahLst/>
            <a:cxnLst/>
            <a:rect r="r" b="b" t="t" l="l"/>
            <a:pathLst>
              <a:path h="3204673" w="5191784">
                <a:moveTo>
                  <a:pt x="0" y="0"/>
                </a:moveTo>
                <a:lnTo>
                  <a:pt x="5191784" y="0"/>
                </a:lnTo>
                <a:lnTo>
                  <a:pt x="5191784" y="3204674"/>
                </a:lnTo>
                <a:lnTo>
                  <a:pt x="0" y="3204674"/>
                </a:lnTo>
                <a:lnTo>
                  <a:pt x="0" y="0"/>
                </a:lnTo>
                <a:close/>
              </a:path>
            </a:pathLst>
          </a:custGeom>
          <a:blipFill>
            <a:blip r:embed="rId8"/>
            <a:stretch>
              <a:fillRect l="-17" t="0" r="-17" b="0"/>
            </a:stretch>
          </a:blipFill>
        </p:spPr>
      </p:sp>
      <p:sp>
        <p:nvSpPr>
          <p:cNvPr name="Freeform 14" id="14"/>
          <p:cNvSpPr/>
          <p:nvPr/>
        </p:nvSpPr>
        <p:spPr>
          <a:xfrm flipH="false" flipV="false" rot="0">
            <a:off x="3977582" y="5386597"/>
            <a:ext cx="5275670" cy="3488669"/>
          </a:xfrm>
          <a:custGeom>
            <a:avLst/>
            <a:gdLst/>
            <a:ahLst/>
            <a:cxnLst/>
            <a:rect r="r" b="b" t="t" l="l"/>
            <a:pathLst>
              <a:path h="3488669" w="5275670">
                <a:moveTo>
                  <a:pt x="0" y="0"/>
                </a:moveTo>
                <a:lnTo>
                  <a:pt x="5275669" y="0"/>
                </a:lnTo>
                <a:lnTo>
                  <a:pt x="5275669" y="3488669"/>
                </a:lnTo>
                <a:lnTo>
                  <a:pt x="0" y="3488669"/>
                </a:lnTo>
                <a:lnTo>
                  <a:pt x="0" y="0"/>
                </a:lnTo>
                <a:close/>
              </a:path>
            </a:pathLst>
          </a:custGeom>
          <a:blipFill>
            <a:blip r:embed="rId9"/>
            <a:stretch>
              <a:fillRect l="0" t="0" r="0" b="0"/>
            </a:stretch>
          </a:blipFill>
        </p:spPr>
      </p:sp>
      <p:sp>
        <p:nvSpPr>
          <p:cNvPr name="TextBox 15" id="15"/>
          <p:cNvSpPr txBox="true"/>
          <p:nvPr/>
        </p:nvSpPr>
        <p:spPr>
          <a:xfrm rot="0">
            <a:off x="2629762" y="529287"/>
            <a:ext cx="15566796" cy="847725"/>
          </a:xfrm>
          <a:prstGeom prst="rect">
            <a:avLst/>
          </a:prstGeom>
        </p:spPr>
        <p:txBody>
          <a:bodyPr anchor="t" rtlCol="false" tIns="0" lIns="0" bIns="0" rIns="0">
            <a:spAutoFit/>
          </a:bodyPr>
          <a:lstStyle/>
          <a:p>
            <a:pPr algn="l">
              <a:lnSpc>
                <a:spcPts val="6480"/>
              </a:lnSpc>
            </a:pPr>
            <a:r>
              <a:rPr lang="en-US" sz="5400">
                <a:solidFill>
                  <a:srgbClr val="FFFFFF"/>
                </a:solidFill>
                <a:latin typeface="Arimo Bold"/>
                <a:ea typeface="Arimo Bold"/>
                <a:cs typeface="Arimo Bold"/>
                <a:sym typeface="Arimo Bold"/>
              </a:rPr>
              <a:t>Scope of E-Voting</a:t>
            </a:r>
          </a:p>
        </p:txBody>
      </p:sp>
      <p:sp>
        <p:nvSpPr>
          <p:cNvPr name="TextBox 16" id="16"/>
          <p:cNvSpPr txBox="true"/>
          <p:nvPr/>
        </p:nvSpPr>
        <p:spPr>
          <a:xfrm rot="0">
            <a:off x="16877806" y="-19415"/>
            <a:ext cx="1218288" cy="1094214"/>
          </a:xfrm>
          <a:prstGeom prst="rect">
            <a:avLst/>
          </a:prstGeom>
        </p:spPr>
        <p:txBody>
          <a:bodyPr anchor="t" rtlCol="false" tIns="0" lIns="0" bIns="0" rIns="0">
            <a:spAutoFit/>
          </a:bodyPr>
          <a:lstStyle/>
          <a:p>
            <a:pPr algn="l">
              <a:lnSpc>
                <a:spcPts val="7200"/>
              </a:lnSpc>
            </a:pPr>
            <a:r>
              <a:rPr lang="en-US" sz="6000">
                <a:solidFill>
                  <a:srgbClr val="FFFF00"/>
                </a:solidFill>
                <a:latin typeface="Arial"/>
                <a:ea typeface="Arial"/>
                <a:cs typeface="Arial"/>
                <a:sym typeface="Arial"/>
              </a:rPr>
              <a:t> 04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068" y="21104"/>
            <a:ext cx="18259864" cy="10255349"/>
            <a:chOff x="0" y="0"/>
            <a:chExt cx="24346486" cy="13673798"/>
          </a:xfrm>
        </p:grpSpPr>
        <p:sp>
          <p:nvSpPr>
            <p:cNvPr name="Freeform 4" id="4"/>
            <p:cNvSpPr/>
            <p:nvPr/>
          </p:nvSpPr>
          <p:spPr>
            <a:xfrm flipH="false" flipV="false" rot="0">
              <a:off x="0" y="0"/>
              <a:ext cx="24346536" cy="13673837"/>
            </a:xfrm>
            <a:custGeom>
              <a:avLst/>
              <a:gdLst/>
              <a:ahLst/>
              <a:cxnLst/>
              <a:rect r="r" b="b" t="t" l="l"/>
              <a:pathLst>
                <a:path h="13673837" w="24346536">
                  <a:moveTo>
                    <a:pt x="0" y="13673837"/>
                  </a:moveTo>
                  <a:lnTo>
                    <a:pt x="0" y="0"/>
                  </a:lnTo>
                  <a:lnTo>
                    <a:pt x="24346536" y="13673837"/>
                  </a:lnTo>
                  <a:close/>
                </a:path>
              </a:pathLst>
            </a:custGeom>
            <a:gradFill rotWithShape="true">
              <a:gsLst>
                <a:gs pos="0">
                  <a:srgbClr val="D2D2D2">
                    <a:alpha val="10000"/>
                  </a:srgbClr>
                </a:gs>
                <a:gs pos="70000">
                  <a:srgbClr val="D2D2D2">
                    <a:alpha val="8000"/>
                  </a:srgbClr>
                </a:gs>
                <a:gs pos="100000">
                  <a:srgbClr val="D2D2D2">
                    <a:alpha val="1000"/>
                  </a:srgbClr>
                </a:gs>
              </a:gsLst>
              <a:lin ang="7075076"/>
            </a:gradFill>
          </p:spPr>
        </p:sp>
      </p:grpSp>
      <p:sp>
        <p:nvSpPr>
          <p:cNvPr name="AutoShape 5" id="5"/>
          <p:cNvSpPr/>
          <p:nvPr/>
        </p:nvSpPr>
        <p:spPr>
          <a:xfrm rot="1760049">
            <a:off x="-1348184" y="5143502"/>
            <a:ext cx="20970300" cy="0"/>
          </a:xfrm>
          <a:prstGeom prst="line">
            <a:avLst/>
          </a:prstGeom>
          <a:ln cap="rnd" w="9525">
            <a:solidFill>
              <a:srgbClr val="666666"/>
            </a:solidFill>
            <a:prstDash val="solid"/>
            <a:headEnd type="none" len="sm" w="sm"/>
            <a:tailEnd type="none" len="sm" w="sm"/>
          </a:ln>
        </p:spPr>
      </p:sp>
      <p:sp>
        <p:nvSpPr>
          <p:cNvPr name="AutoShape 6" id="6"/>
          <p:cNvSpPr/>
          <p:nvPr/>
        </p:nvSpPr>
        <p:spPr>
          <a:xfrm rot="-1686079">
            <a:off x="12575292" y="8847772"/>
            <a:ext cx="6070316" cy="0"/>
          </a:xfrm>
          <a:prstGeom prst="line">
            <a:avLst/>
          </a:prstGeom>
          <a:ln cap="rnd" w="9525">
            <a:solidFill>
              <a:srgbClr val="666666"/>
            </a:solidFill>
            <a:prstDash val="solid"/>
            <a:headEnd type="none" len="sm" w="sm"/>
            <a:tailEnd type="none" len="sm" w="sm"/>
          </a:ln>
        </p:spPr>
      </p:sp>
      <p:sp>
        <p:nvSpPr>
          <p:cNvPr name="TextBox 7" id="7"/>
          <p:cNvSpPr txBox="true"/>
          <p:nvPr/>
        </p:nvSpPr>
        <p:spPr>
          <a:xfrm rot="0">
            <a:off x="4390566" y="1058627"/>
            <a:ext cx="9506889" cy="766382"/>
          </a:xfrm>
          <a:prstGeom prst="rect">
            <a:avLst/>
          </a:prstGeom>
        </p:spPr>
        <p:txBody>
          <a:bodyPr anchor="t" rtlCol="false" tIns="0" lIns="0" bIns="0" rIns="0">
            <a:spAutoFit/>
          </a:bodyPr>
          <a:lstStyle/>
          <a:p>
            <a:pPr algn="ctr">
              <a:lnSpc>
                <a:spcPts val="5832"/>
              </a:lnSpc>
            </a:pPr>
            <a:r>
              <a:rPr lang="en-US" sz="5400">
                <a:solidFill>
                  <a:srgbClr val="FFFFFF"/>
                </a:solidFill>
                <a:latin typeface="Arimo Bold"/>
                <a:ea typeface="Arimo Bold"/>
                <a:cs typeface="Arimo Bold"/>
                <a:sym typeface="Arimo Bold"/>
              </a:rPr>
              <a:t>Structure of e-Voting system</a:t>
            </a:r>
          </a:p>
        </p:txBody>
      </p:sp>
      <p:sp>
        <p:nvSpPr>
          <p:cNvPr name="Freeform 8" id="8"/>
          <p:cNvSpPr/>
          <p:nvPr/>
        </p:nvSpPr>
        <p:spPr>
          <a:xfrm flipH="false" flipV="false" rot="0">
            <a:off x="2285999" y="2596923"/>
            <a:ext cx="14489724" cy="6281008"/>
          </a:xfrm>
          <a:custGeom>
            <a:avLst/>
            <a:gdLst/>
            <a:ahLst/>
            <a:cxnLst/>
            <a:rect r="r" b="b" t="t" l="l"/>
            <a:pathLst>
              <a:path h="6281008" w="14489724">
                <a:moveTo>
                  <a:pt x="0" y="0"/>
                </a:moveTo>
                <a:lnTo>
                  <a:pt x="14489724" y="0"/>
                </a:lnTo>
                <a:lnTo>
                  <a:pt x="14489724" y="6281009"/>
                </a:lnTo>
                <a:lnTo>
                  <a:pt x="0" y="62810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descr="C:\Users\ayush\Downloads\amin2.pngamin2"/>
          <p:cNvSpPr/>
          <p:nvPr/>
        </p:nvSpPr>
        <p:spPr>
          <a:xfrm flipH="false" flipV="false" rot="0">
            <a:off x="1409702" y="2413738"/>
            <a:ext cx="2843212" cy="2805112"/>
          </a:xfrm>
          <a:custGeom>
            <a:avLst/>
            <a:gdLst/>
            <a:ahLst/>
            <a:cxnLst/>
            <a:rect r="r" b="b" t="t" l="l"/>
            <a:pathLst>
              <a:path h="2805112" w="2843212">
                <a:moveTo>
                  <a:pt x="0" y="0"/>
                </a:moveTo>
                <a:lnTo>
                  <a:pt x="2843212" y="0"/>
                </a:lnTo>
                <a:lnTo>
                  <a:pt x="2843212" y="2805113"/>
                </a:lnTo>
                <a:lnTo>
                  <a:pt x="0" y="2805113"/>
                </a:lnTo>
                <a:lnTo>
                  <a:pt x="0" y="0"/>
                </a:lnTo>
                <a:close/>
              </a:path>
            </a:pathLst>
          </a:custGeom>
          <a:blipFill>
            <a:blip r:embed="rId6"/>
            <a:stretch>
              <a:fillRect l="0" t="0" r="0" b="-12"/>
            </a:stretch>
          </a:blipFill>
        </p:spPr>
      </p:sp>
      <p:sp>
        <p:nvSpPr>
          <p:cNvPr name="TextBox 10" id="10"/>
          <p:cNvSpPr txBox="true"/>
          <p:nvPr/>
        </p:nvSpPr>
        <p:spPr>
          <a:xfrm rot="0">
            <a:off x="4718990" y="2820358"/>
            <a:ext cx="2542332" cy="677258"/>
          </a:xfrm>
          <a:prstGeom prst="rect">
            <a:avLst/>
          </a:prstGeom>
        </p:spPr>
        <p:txBody>
          <a:bodyPr anchor="t" rtlCol="false" tIns="0" lIns="0" bIns="0" rIns="0">
            <a:spAutoFit/>
          </a:bodyPr>
          <a:lstStyle/>
          <a:p>
            <a:pPr algn="ctr">
              <a:lnSpc>
                <a:spcPts val="4320"/>
              </a:lnSpc>
            </a:pPr>
            <a:r>
              <a:rPr lang="en-US" sz="3600">
                <a:solidFill>
                  <a:srgbClr val="F63357"/>
                </a:solidFill>
                <a:latin typeface="Arial"/>
                <a:ea typeface="Arial"/>
                <a:cs typeface="Arial"/>
                <a:sym typeface="Arial"/>
              </a:rPr>
              <a:t>Registration</a:t>
            </a:r>
          </a:p>
        </p:txBody>
      </p:sp>
      <p:grpSp>
        <p:nvGrpSpPr>
          <p:cNvPr name="Group 11" id="11"/>
          <p:cNvGrpSpPr/>
          <p:nvPr/>
        </p:nvGrpSpPr>
        <p:grpSpPr>
          <a:xfrm rot="0">
            <a:off x="5359631" y="3596520"/>
            <a:ext cx="1438320" cy="1437925"/>
            <a:chOff x="0" y="0"/>
            <a:chExt cx="1917760" cy="1917233"/>
          </a:xfrm>
        </p:grpSpPr>
        <p:sp>
          <p:nvSpPr>
            <p:cNvPr name="Freeform 12" id="12"/>
            <p:cNvSpPr/>
            <p:nvPr/>
          </p:nvSpPr>
          <p:spPr>
            <a:xfrm flipH="false" flipV="false" rot="0">
              <a:off x="19050" y="19050"/>
              <a:ext cx="1879600" cy="1879092"/>
            </a:xfrm>
            <a:custGeom>
              <a:avLst/>
              <a:gdLst/>
              <a:ahLst/>
              <a:cxnLst/>
              <a:rect r="r" b="b" t="t" l="l"/>
              <a:pathLst>
                <a:path h="1879092" w="1879600">
                  <a:moveTo>
                    <a:pt x="0" y="939546"/>
                  </a:moveTo>
                  <a:cubicBezTo>
                    <a:pt x="0" y="420624"/>
                    <a:pt x="420751" y="0"/>
                    <a:pt x="939800" y="0"/>
                  </a:cubicBezTo>
                  <a:cubicBezTo>
                    <a:pt x="1458849" y="0"/>
                    <a:pt x="1879600" y="420624"/>
                    <a:pt x="1879600" y="939546"/>
                  </a:cubicBezTo>
                  <a:cubicBezTo>
                    <a:pt x="1879600" y="1458468"/>
                    <a:pt x="1458849" y="1879092"/>
                    <a:pt x="939800" y="1879092"/>
                  </a:cubicBezTo>
                  <a:cubicBezTo>
                    <a:pt x="420751" y="1879092"/>
                    <a:pt x="0" y="1458468"/>
                    <a:pt x="0" y="939546"/>
                  </a:cubicBezTo>
                  <a:close/>
                </a:path>
              </a:pathLst>
            </a:custGeom>
            <a:blipFill>
              <a:blip r:embed="rId7"/>
              <a:stretch>
                <a:fillRect l="-40619" t="-1013" r="-40623" b="-1015"/>
              </a:stretch>
            </a:blipFill>
          </p:spPr>
        </p:sp>
        <p:sp>
          <p:nvSpPr>
            <p:cNvPr name="Freeform 13" id="13"/>
            <p:cNvSpPr/>
            <p:nvPr/>
          </p:nvSpPr>
          <p:spPr>
            <a:xfrm flipH="false" flipV="false" rot="0">
              <a:off x="0" y="0"/>
              <a:ext cx="1917700" cy="1917192"/>
            </a:xfrm>
            <a:custGeom>
              <a:avLst/>
              <a:gdLst/>
              <a:ahLst/>
              <a:cxnLst/>
              <a:rect r="r" b="b" t="t" l="l"/>
              <a:pathLst>
                <a:path h="1917192" w="1917700">
                  <a:moveTo>
                    <a:pt x="0" y="958596"/>
                  </a:moveTo>
                  <a:cubicBezTo>
                    <a:pt x="0" y="429133"/>
                    <a:pt x="429260" y="0"/>
                    <a:pt x="958850" y="0"/>
                  </a:cubicBezTo>
                  <a:lnTo>
                    <a:pt x="958850" y="19050"/>
                  </a:lnTo>
                  <a:lnTo>
                    <a:pt x="958850" y="0"/>
                  </a:lnTo>
                  <a:cubicBezTo>
                    <a:pt x="1488440" y="0"/>
                    <a:pt x="1917700" y="429133"/>
                    <a:pt x="1917700" y="958596"/>
                  </a:cubicBezTo>
                  <a:lnTo>
                    <a:pt x="1898650" y="958596"/>
                  </a:lnTo>
                  <a:lnTo>
                    <a:pt x="1917700" y="958596"/>
                  </a:lnTo>
                  <a:cubicBezTo>
                    <a:pt x="1917700" y="1488059"/>
                    <a:pt x="1488440" y="1917192"/>
                    <a:pt x="958850" y="1917192"/>
                  </a:cubicBezTo>
                  <a:lnTo>
                    <a:pt x="958850" y="1898142"/>
                  </a:lnTo>
                  <a:lnTo>
                    <a:pt x="958850" y="1917192"/>
                  </a:lnTo>
                  <a:cubicBezTo>
                    <a:pt x="429260" y="1917192"/>
                    <a:pt x="0" y="1488059"/>
                    <a:pt x="0" y="958596"/>
                  </a:cubicBezTo>
                  <a:lnTo>
                    <a:pt x="19050" y="958596"/>
                  </a:lnTo>
                  <a:lnTo>
                    <a:pt x="38100" y="958596"/>
                  </a:lnTo>
                  <a:lnTo>
                    <a:pt x="19050" y="958596"/>
                  </a:lnTo>
                  <a:lnTo>
                    <a:pt x="0" y="958596"/>
                  </a:lnTo>
                  <a:moveTo>
                    <a:pt x="38100" y="958596"/>
                  </a:moveTo>
                  <a:cubicBezTo>
                    <a:pt x="38100" y="969137"/>
                    <a:pt x="29591" y="977646"/>
                    <a:pt x="19050" y="977646"/>
                  </a:cubicBezTo>
                  <a:cubicBezTo>
                    <a:pt x="8509" y="977646"/>
                    <a:pt x="0" y="969137"/>
                    <a:pt x="0" y="958596"/>
                  </a:cubicBezTo>
                  <a:cubicBezTo>
                    <a:pt x="0" y="948055"/>
                    <a:pt x="8509" y="939546"/>
                    <a:pt x="19050" y="939546"/>
                  </a:cubicBezTo>
                  <a:cubicBezTo>
                    <a:pt x="29591" y="939546"/>
                    <a:pt x="38100" y="948055"/>
                    <a:pt x="38100" y="958596"/>
                  </a:cubicBezTo>
                  <a:cubicBezTo>
                    <a:pt x="38100" y="1466977"/>
                    <a:pt x="450342" y="1879092"/>
                    <a:pt x="958850" y="1879092"/>
                  </a:cubicBezTo>
                  <a:cubicBezTo>
                    <a:pt x="1467358" y="1879092"/>
                    <a:pt x="1879600" y="1466977"/>
                    <a:pt x="1879600" y="958596"/>
                  </a:cubicBezTo>
                  <a:cubicBezTo>
                    <a:pt x="1879600" y="450215"/>
                    <a:pt x="1467358" y="38100"/>
                    <a:pt x="958850" y="38100"/>
                  </a:cubicBezTo>
                  <a:lnTo>
                    <a:pt x="958850" y="19050"/>
                  </a:lnTo>
                  <a:lnTo>
                    <a:pt x="958850" y="38100"/>
                  </a:lnTo>
                  <a:cubicBezTo>
                    <a:pt x="450342" y="38100"/>
                    <a:pt x="38100" y="450215"/>
                    <a:pt x="38100" y="958596"/>
                  </a:cubicBezTo>
                  <a:close/>
                </a:path>
              </a:pathLst>
            </a:custGeom>
            <a:solidFill>
              <a:srgbClr val="F63357"/>
            </a:solidFill>
          </p:spPr>
        </p:sp>
      </p:grpSp>
      <p:sp>
        <p:nvSpPr>
          <p:cNvPr name="Freeform 14" id="14"/>
          <p:cNvSpPr/>
          <p:nvPr/>
        </p:nvSpPr>
        <p:spPr>
          <a:xfrm flipH="false" flipV="false" rot="0">
            <a:off x="5811294" y="3896905"/>
            <a:ext cx="539640" cy="841242"/>
          </a:xfrm>
          <a:custGeom>
            <a:avLst/>
            <a:gdLst/>
            <a:ahLst/>
            <a:cxnLst/>
            <a:rect r="r" b="b" t="t" l="l"/>
            <a:pathLst>
              <a:path h="841242" w="539640">
                <a:moveTo>
                  <a:pt x="0" y="0"/>
                </a:moveTo>
                <a:lnTo>
                  <a:pt x="539640" y="0"/>
                </a:lnTo>
                <a:lnTo>
                  <a:pt x="539640" y="841242"/>
                </a:lnTo>
                <a:lnTo>
                  <a:pt x="0" y="841242"/>
                </a:lnTo>
                <a:lnTo>
                  <a:pt x="0" y="0"/>
                </a:lnTo>
                <a:close/>
              </a:path>
            </a:pathLst>
          </a:custGeom>
          <a:blipFill>
            <a:blip r:embed="rId8"/>
            <a:stretch>
              <a:fillRect l="0" t="-13" r="0" b="-13"/>
            </a:stretch>
          </a:blipFill>
        </p:spPr>
      </p:sp>
      <p:sp>
        <p:nvSpPr>
          <p:cNvPr name="TextBox 15" id="15"/>
          <p:cNvSpPr txBox="true"/>
          <p:nvPr/>
        </p:nvSpPr>
        <p:spPr>
          <a:xfrm rot="0">
            <a:off x="7444200" y="2767312"/>
            <a:ext cx="3855720" cy="677258"/>
          </a:xfrm>
          <a:prstGeom prst="rect">
            <a:avLst/>
          </a:prstGeom>
        </p:spPr>
        <p:txBody>
          <a:bodyPr anchor="t" rtlCol="false" tIns="0" lIns="0" bIns="0" rIns="0">
            <a:spAutoFit/>
          </a:bodyPr>
          <a:lstStyle/>
          <a:p>
            <a:pPr algn="ctr">
              <a:lnSpc>
                <a:spcPts val="4320"/>
              </a:lnSpc>
            </a:pPr>
            <a:r>
              <a:rPr lang="en-US" sz="3600">
                <a:solidFill>
                  <a:srgbClr val="AFABAB"/>
                </a:solidFill>
                <a:latin typeface="Arial"/>
                <a:ea typeface="Arial"/>
                <a:cs typeface="Arial"/>
                <a:sym typeface="Arial"/>
              </a:rPr>
              <a:t>Login</a:t>
            </a:r>
          </a:p>
        </p:txBody>
      </p:sp>
      <p:grpSp>
        <p:nvGrpSpPr>
          <p:cNvPr name="Group 16" id="16"/>
          <p:cNvGrpSpPr/>
          <p:nvPr/>
        </p:nvGrpSpPr>
        <p:grpSpPr>
          <a:xfrm rot="0">
            <a:off x="8661320" y="3601820"/>
            <a:ext cx="1436975" cy="1438794"/>
            <a:chOff x="0" y="0"/>
            <a:chExt cx="1915966" cy="1918392"/>
          </a:xfrm>
        </p:grpSpPr>
        <p:sp>
          <p:nvSpPr>
            <p:cNvPr name="Freeform 17" id="17"/>
            <p:cNvSpPr/>
            <p:nvPr/>
          </p:nvSpPr>
          <p:spPr>
            <a:xfrm flipH="false" flipV="false" rot="0">
              <a:off x="19050" y="19050"/>
              <a:ext cx="1877822" cy="1880362"/>
            </a:xfrm>
            <a:custGeom>
              <a:avLst/>
              <a:gdLst/>
              <a:ahLst/>
              <a:cxnLst/>
              <a:rect r="r" b="b" t="t" l="l"/>
              <a:pathLst>
                <a:path h="1880362" w="1877822">
                  <a:moveTo>
                    <a:pt x="0" y="940181"/>
                  </a:moveTo>
                  <a:cubicBezTo>
                    <a:pt x="0" y="420878"/>
                    <a:pt x="420370" y="0"/>
                    <a:pt x="938911" y="0"/>
                  </a:cubicBezTo>
                  <a:cubicBezTo>
                    <a:pt x="1457452" y="0"/>
                    <a:pt x="1877822" y="420878"/>
                    <a:pt x="1877822" y="940181"/>
                  </a:cubicBezTo>
                  <a:cubicBezTo>
                    <a:pt x="1877822" y="1459484"/>
                    <a:pt x="1457452" y="1880362"/>
                    <a:pt x="938911" y="1880362"/>
                  </a:cubicBezTo>
                  <a:cubicBezTo>
                    <a:pt x="420370" y="1880362"/>
                    <a:pt x="0" y="1459357"/>
                    <a:pt x="0" y="940181"/>
                  </a:cubicBezTo>
                  <a:close/>
                </a:path>
              </a:pathLst>
            </a:custGeom>
            <a:blipFill>
              <a:blip r:embed="rId7"/>
              <a:stretch>
                <a:fillRect l="-40760" t="-1013" r="-40763" b="-1009"/>
              </a:stretch>
            </a:blipFill>
          </p:spPr>
        </p:sp>
        <p:sp>
          <p:nvSpPr>
            <p:cNvPr name="Freeform 18" id="18"/>
            <p:cNvSpPr/>
            <p:nvPr/>
          </p:nvSpPr>
          <p:spPr>
            <a:xfrm flipH="false" flipV="false" rot="0">
              <a:off x="0" y="0"/>
              <a:ext cx="1915922" cy="1918462"/>
            </a:xfrm>
            <a:custGeom>
              <a:avLst/>
              <a:gdLst/>
              <a:ahLst/>
              <a:cxnLst/>
              <a:rect r="r" b="b" t="t" l="l"/>
              <a:pathLst>
                <a:path h="1918462" w="1915922">
                  <a:moveTo>
                    <a:pt x="0" y="959231"/>
                  </a:moveTo>
                  <a:cubicBezTo>
                    <a:pt x="0" y="429514"/>
                    <a:pt x="428879" y="0"/>
                    <a:pt x="957961" y="0"/>
                  </a:cubicBezTo>
                  <a:lnTo>
                    <a:pt x="957961" y="19050"/>
                  </a:lnTo>
                  <a:lnTo>
                    <a:pt x="957961" y="0"/>
                  </a:lnTo>
                  <a:cubicBezTo>
                    <a:pt x="1487043" y="0"/>
                    <a:pt x="1915922" y="429514"/>
                    <a:pt x="1915922" y="959231"/>
                  </a:cubicBezTo>
                  <a:lnTo>
                    <a:pt x="1896872" y="959231"/>
                  </a:lnTo>
                  <a:lnTo>
                    <a:pt x="1915922" y="959231"/>
                  </a:lnTo>
                  <a:cubicBezTo>
                    <a:pt x="1915922" y="1488948"/>
                    <a:pt x="1487043" y="1918462"/>
                    <a:pt x="957961" y="1918462"/>
                  </a:cubicBezTo>
                  <a:lnTo>
                    <a:pt x="957961" y="1899412"/>
                  </a:lnTo>
                  <a:lnTo>
                    <a:pt x="957961" y="1918462"/>
                  </a:lnTo>
                  <a:cubicBezTo>
                    <a:pt x="428879" y="1918335"/>
                    <a:pt x="0" y="1488948"/>
                    <a:pt x="0" y="959231"/>
                  </a:cubicBezTo>
                  <a:lnTo>
                    <a:pt x="19050" y="959231"/>
                  </a:lnTo>
                  <a:lnTo>
                    <a:pt x="38100" y="959231"/>
                  </a:lnTo>
                  <a:lnTo>
                    <a:pt x="19050" y="959231"/>
                  </a:lnTo>
                  <a:lnTo>
                    <a:pt x="0" y="959231"/>
                  </a:lnTo>
                  <a:moveTo>
                    <a:pt x="38100" y="959231"/>
                  </a:moveTo>
                  <a:cubicBezTo>
                    <a:pt x="38100" y="969772"/>
                    <a:pt x="29591" y="978281"/>
                    <a:pt x="19050" y="978281"/>
                  </a:cubicBezTo>
                  <a:cubicBezTo>
                    <a:pt x="8509" y="978281"/>
                    <a:pt x="0" y="969645"/>
                    <a:pt x="0" y="959231"/>
                  </a:cubicBezTo>
                  <a:cubicBezTo>
                    <a:pt x="0" y="948817"/>
                    <a:pt x="8509" y="940181"/>
                    <a:pt x="19050" y="940181"/>
                  </a:cubicBezTo>
                  <a:cubicBezTo>
                    <a:pt x="29591" y="940181"/>
                    <a:pt x="38100" y="948690"/>
                    <a:pt x="38100" y="959231"/>
                  </a:cubicBezTo>
                  <a:cubicBezTo>
                    <a:pt x="38100" y="1467993"/>
                    <a:pt x="449961" y="1880362"/>
                    <a:pt x="957961" y="1880362"/>
                  </a:cubicBezTo>
                  <a:cubicBezTo>
                    <a:pt x="1465961" y="1880362"/>
                    <a:pt x="1877822" y="1467993"/>
                    <a:pt x="1877822" y="959231"/>
                  </a:cubicBezTo>
                  <a:cubicBezTo>
                    <a:pt x="1877822" y="450469"/>
                    <a:pt x="1465961" y="38100"/>
                    <a:pt x="957961" y="38100"/>
                  </a:cubicBezTo>
                  <a:lnTo>
                    <a:pt x="957961" y="19050"/>
                  </a:lnTo>
                  <a:lnTo>
                    <a:pt x="957961" y="38100"/>
                  </a:lnTo>
                  <a:cubicBezTo>
                    <a:pt x="449961" y="38100"/>
                    <a:pt x="38100" y="450469"/>
                    <a:pt x="38100" y="959231"/>
                  </a:cubicBezTo>
                  <a:close/>
                </a:path>
              </a:pathLst>
            </a:custGeom>
            <a:solidFill>
              <a:srgbClr val="AFABAB"/>
            </a:solidFill>
          </p:spPr>
        </p:sp>
      </p:grpSp>
      <p:sp>
        <p:nvSpPr>
          <p:cNvPr name="Freeform 19" id="19"/>
          <p:cNvSpPr/>
          <p:nvPr/>
        </p:nvSpPr>
        <p:spPr>
          <a:xfrm flipH="false" flipV="false" rot="0">
            <a:off x="9066895" y="4030479"/>
            <a:ext cx="612238" cy="613014"/>
          </a:xfrm>
          <a:custGeom>
            <a:avLst/>
            <a:gdLst/>
            <a:ahLst/>
            <a:cxnLst/>
            <a:rect r="r" b="b" t="t" l="l"/>
            <a:pathLst>
              <a:path h="613014" w="612238">
                <a:moveTo>
                  <a:pt x="0" y="0"/>
                </a:moveTo>
                <a:lnTo>
                  <a:pt x="612238" y="0"/>
                </a:lnTo>
                <a:lnTo>
                  <a:pt x="612238" y="613014"/>
                </a:lnTo>
                <a:lnTo>
                  <a:pt x="0" y="613014"/>
                </a:lnTo>
                <a:lnTo>
                  <a:pt x="0" y="0"/>
                </a:lnTo>
                <a:close/>
              </a:path>
            </a:pathLst>
          </a:custGeom>
          <a:blipFill>
            <a:blip r:embed="rId9"/>
            <a:stretch>
              <a:fillRect l="-63" t="0" r="-63" b="0"/>
            </a:stretch>
          </a:blipFill>
        </p:spPr>
      </p:sp>
      <p:sp>
        <p:nvSpPr>
          <p:cNvPr name="TextBox 20" id="20"/>
          <p:cNvSpPr txBox="true"/>
          <p:nvPr/>
        </p:nvSpPr>
        <p:spPr>
          <a:xfrm rot="0">
            <a:off x="11262018" y="2330298"/>
            <a:ext cx="3449955" cy="1231256"/>
          </a:xfrm>
          <a:prstGeom prst="rect">
            <a:avLst/>
          </a:prstGeom>
        </p:spPr>
        <p:txBody>
          <a:bodyPr anchor="t" rtlCol="false" tIns="0" lIns="0" bIns="0" rIns="0">
            <a:spAutoFit/>
          </a:bodyPr>
          <a:lstStyle/>
          <a:p>
            <a:pPr algn="ctr">
              <a:lnSpc>
                <a:spcPts val="4320"/>
              </a:lnSpc>
            </a:pPr>
            <a:r>
              <a:rPr lang="en-US" sz="3600">
                <a:solidFill>
                  <a:srgbClr val="F63357"/>
                </a:solidFill>
                <a:latin typeface="Arial"/>
                <a:ea typeface="Arial"/>
                <a:cs typeface="Arial"/>
                <a:sym typeface="Arial"/>
              </a:rPr>
              <a:t>Update/Delete</a:t>
            </a:r>
          </a:p>
          <a:p>
            <a:pPr algn="ctr">
              <a:lnSpc>
                <a:spcPts val="4320"/>
              </a:lnSpc>
            </a:pPr>
            <a:r>
              <a:rPr lang="en-US" sz="3600">
                <a:solidFill>
                  <a:srgbClr val="F63357"/>
                </a:solidFill>
                <a:latin typeface="Arial"/>
                <a:ea typeface="Arial"/>
                <a:cs typeface="Arial"/>
                <a:sym typeface="Arial"/>
              </a:rPr>
              <a:t>Leader</a:t>
            </a:r>
          </a:p>
        </p:txBody>
      </p:sp>
      <p:grpSp>
        <p:nvGrpSpPr>
          <p:cNvPr name="Group 21" id="21"/>
          <p:cNvGrpSpPr/>
          <p:nvPr/>
        </p:nvGrpSpPr>
        <p:grpSpPr>
          <a:xfrm rot="0">
            <a:off x="12135914" y="3596359"/>
            <a:ext cx="1438320" cy="1438088"/>
            <a:chOff x="0" y="0"/>
            <a:chExt cx="1917760" cy="1917451"/>
          </a:xfrm>
        </p:grpSpPr>
        <p:sp>
          <p:nvSpPr>
            <p:cNvPr name="Freeform 22" id="22"/>
            <p:cNvSpPr/>
            <p:nvPr/>
          </p:nvSpPr>
          <p:spPr>
            <a:xfrm flipH="false" flipV="false" rot="0">
              <a:off x="19050" y="19050"/>
              <a:ext cx="1879600" cy="1879346"/>
            </a:xfrm>
            <a:custGeom>
              <a:avLst/>
              <a:gdLst/>
              <a:ahLst/>
              <a:cxnLst/>
              <a:rect r="r" b="b" t="t" l="l"/>
              <a:pathLst>
                <a:path h="1879346" w="1879600">
                  <a:moveTo>
                    <a:pt x="0" y="939673"/>
                  </a:moveTo>
                  <a:cubicBezTo>
                    <a:pt x="0" y="420751"/>
                    <a:pt x="420751" y="0"/>
                    <a:pt x="939800" y="0"/>
                  </a:cubicBezTo>
                  <a:cubicBezTo>
                    <a:pt x="1458849" y="0"/>
                    <a:pt x="1879600" y="420751"/>
                    <a:pt x="1879600" y="939673"/>
                  </a:cubicBezTo>
                  <a:cubicBezTo>
                    <a:pt x="1879600" y="1458595"/>
                    <a:pt x="1458849" y="1879346"/>
                    <a:pt x="939800" y="1879346"/>
                  </a:cubicBezTo>
                  <a:cubicBezTo>
                    <a:pt x="420751" y="1879346"/>
                    <a:pt x="0" y="1458595"/>
                    <a:pt x="0" y="939673"/>
                  </a:cubicBezTo>
                  <a:close/>
                </a:path>
              </a:pathLst>
            </a:custGeom>
            <a:blipFill>
              <a:blip r:embed="rId7"/>
              <a:stretch>
                <a:fillRect l="-40630" t="-1013" r="-40633" b="-1013"/>
              </a:stretch>
            </a:blipFill>
          </p:spPr>
        </p:sp>
        <p:sp>
          <p:nvSpPr>
            <p:cNvPr name="Freeform 23" id="23"/>
            <p:cNvSpPr/>
            <p:nvPr/>
          </p:nvSpPr>
          <p:spPr>
            <a:xfrm flipH="false" flipV="false" rot="0">
              <a:off x="0" y="0"/>
              <a:ext cx="1917700" cy="1917446"/>
            </a:xfrm>
            <a:custGeom>
              <a:avLst/>
              <a:gdLst/>
              <a:ahLst/>
              <a:cxnLst/>
              <a:rect r="r" b="b" t="t" l="l"/>
              <a:pathLst>
                <a:path h="1917446" w="1917700">
                  <a:moveTo>
                    <a:pt x="0" y="958723"/>
                  </a:moveTo>
                  <a:cubicBezTo>
                    <a:pt x="0" y="429260"/>
                    <a:pt x="429260" y="0"/>
                    <a:pt x="958850" y="0"/>
                  </a:cubicBezTo>
                  <a:lnTo>
                    <a:pt x="958850" y="19050"/>
                  </a:lnTo>
                  <a:lnTo>
                    <a:pt x="958850" y="0"/>
                  </a:lnTo>
                  <a:cubicBezTo>
                    <a:pt x="1488440" y="0"/>
                    <a:pt x="1917700" y="429260"/>
                    <a:pt x="1917700" y="958723"/>
                  </a:cubicBezTo>
                  <a:lnTo>
                    <a:pt x="1898650" y="958723"/>
                  </a:lnTo>
                  <a:lnTo>
                    <a:pt x="1917700" y="958723"/>
                  </a:lnTo>
                  <a:cubicBezTo>
                    <a:pt x="1917700" y="1488186"/>
                    <a:pt x="1488440" y="1917446"/>
                    <a:pt x="958850" y="1917446"/>
                  </a:cubicBezTo>
                  <a:lnTo>
                    <a:pt x="958850" y="1898396"/>
                  </a:lnTo>
                  <a:lnTo>
                    <a:pt x="958850" y="1917446"/>
                  </a:lnTo>
                  <a:cubicBezTo>
                    <a:pt x="429260" y="1917446"/>
                    <a:pt x="0" y="1488186"/>
                    <a:pt x="0" y="958723"/>
                  </a:cubicBezTo>
                  <a:lnTo>
                    <a:pt x="19050" y="958723"/>
                  </a:lnTo>
                  <a:lnTo>
                    <a:pt x="38100" y="958723"/>
                  </a:lnTo>
                  <a:lnTo>
                    <a:pt x="19050" y="958723"/>
                  </a:lnTo>
                  <a:lnTo>
                    <a:pt x="0" y="958723"/>
                  </a:lnTo>
                  <a:moveTo>
                    <a:pt x="38100" y="958723"/>
                  </a:moveTo>
                  <a:cubicBezTo>
                    <a:pt x="38100" y="969264"/>
                    <a:pt x="29591" y="977773"/>
                    <a:pt x="19050" y="977773"/>
                  </a:cubicBezTo>
                  <a:cubicBezTo>
                    <a:pt x="8509" y="977773"/>
                    <a:pt x="0" y="969264"/>
                    <a:pt x="0" y="958723"/>
                  </a:cubicBezTo>
                  <a:cubicBezTo>
                    <a:pt x="0" y="948182"/>
                    <a:pt x="8509" y="939673"/>
                    <a:pt x="19050" y="939673"/>
                  </a:cubicBezTo>
                  <a:cubicBezTo>
                    <a:pt x="29591" y="939673"/>
                    <a:pt x="38100" y="948182"/>
                    <a:pt x="38100" y="958723"/>
                  </a:cubicBezTo>
                  <a:cubicBezTo>
                    <a:pt x="38100" y="1467104"/>
                    <a:pt x="450342" y="1879346"/>
                    <a:pt x="958850" y="1879346"/>
                  </a:cubicBezTo>
                  <a:cubicBezTo>
                    <a:pt x="1467358" y="1879346"/>
                    <a:pt x="1879600" y="1467104"/>
                    <a:pt x="1879600" y="958723"/>
                  </a:cubicBezTo>
                  <a:cubicBezTo>
                    <a:pt x="1879600" y="450342"/>
                    <a:pt x="1467358" y="38100"/>
                    <a:pt x="958850" y="38100"/>
                  </a:cubicBezTo>
                  <a:lnTo>
                    <a:pt x="958850" y="19050"/>
                  </a:lnTo>
                  <a:lnTo>
                    <a:pt x="958850" y="38100"/>
                  </a:lnTo>
                  <a:cubicBezTo>
                    <a:pt x="450342" y="38100"/>
                    <a:pt x="38100" y="450342"/>
                    <a:pt x="38100" y="958723"/>
                  </a:cubicBezTo>
                  <a:close/>
                </a:path>
              </a:pathLst>
            </a:custGeom>
            <a:solidFill>
              <a:srgbClr val="F63357"/>
            </a:solidFill>
          </p:spPr>
        </p:sp>
      </p:grpSp>
      <p:sp>
        <p:nvSpPr>
          <p:cNvPr name="Freeform 24" id="24"/>
          <p:cNvSpPr/>
          <p:nvPr/>
        </p:nvSpPr>
        <p:spPr>
          <a:xfrm flipH="false" flipV="false" rot="0">
            <a:off x="12468060" y="3941895"/>
            <a:ext cx="774031" cy="772496"/>
          </a:xfrm>
          <a:custGeom>
            <a:avLst/>
            <a:gdLst/>
            <a:ahLst/>
            <a:cxnLst/>
            <a:rect r="r" b="b" t="t" l="l"/>
            <a:pathLst>
              <a:path h="772496" w="774031">
                <a:moveTo>
                  <a:pt x="0" y="0"/>
                </a:moveTo>
                <a:lnTo>
                  <a:pt x="774031" y="0"/>
                </a:lnTo>
                <a:lnTo>
                  <a:pt x="774031" y="772496"/>
                </a:lnTo>
                <a:lnTo>
                  <a:pt x="0" y="77249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5" id="25"/>
          <p:cNvSpPr txBox="true"/>
          <p:nvPr/>
        </p:nvSpPr>
        <p:spPr>
          <a:xfrm rot="0">
            <a:off x="14894853" y="2339316"/>
            <a:ext cx="3181350" cy="1229678"/>
          </a:xfrm>
          <a:prstGeom prst="rect">
            <a:avLst/>
          </a:prstGeom>
        </p:spPr>
        <p:txBody>
          <a:bodyPr anchor="t" rtlCol="false" tIns="0" lIns="0" bIns="0" rIns="0">
            <a:spAutoFit/>
          </a:bodyPr>
          <a:lstStyle/>
          <a:p>
            <a:pPr algn="ctr">
              <a:lnSpc>
                <a:spcPts val="4320"/>
              </a:lnSpc>
            </a:pPr>
            <a:r>
              <a:rPr lang="en-US" sz="3600">
                <a:solidFill>
                  <a:srgbClr val="AFABAB"/>
                </a:solidFill>
                <a:latin typeface="Arial"/>
                <a:ea typeface="Arial"/>
                <a:cs typeface="Arial"/>
                <a:sym typeface="Arial"/>
              </a:rPr>
              <a:t>View overall data</a:t>
            </a:r>
          </a:p>
        </p:txBody>
      </p:sp>
      <p:grpSp>
        <p:nvGrpSpPr>
          <p:cNvPr name="Group 26" id="26"/>
          <p:cNvGrpSpPr/>
          <p:nvPr/>
        </p:nvGrpSpPr>
        <p:grpSpPr>
          <a:xfrm rot="0">
            <a:off x="15766844" y="3602661"/>
            <a:ext cx="1438319" cy="1437945"/>
            <a:chOff x="0" y="0"/>
            <a:chExt cx="1917759" cy="1917260"/>
          </a:xfrm>
        </p:grpSpPr>
        <p:sp>
          <p:nvSpPr>
            <p:cNvPr name="Freeform 27" id="27"/>
            <p:cNvSpPr/>
            <p:nvPr/>
          </p:nvSpPr>
          <p:spPr>
            <a:xfrm flipH="false" flipV="false" rot="0">
              <a:off x="19050" y="19050"/>
              <a:ext cx="1879600" cy="1879092"/>
            </a:xfrm>
            <a:custGeom>
              <a:avLst/>
              <a:gdLst/>
              <a:ahLst/>
              <a:cxnLst/>
              <a:rect r="r" b="b" t="t" l="l"/>
              <a:pathLst>
                <a:path h="1879092" w="1879600">
                  <a:moveTo>
                    <a:pt x="0" y="939546"/>
                  </a:moveTo>
                  <a:cubicBezTo>
                    <a:pt x="0" y="420624"/>
                    <a:pt x="420751" y="0"/>
                    <a:pt x="939800" y="0"/>
                  </a:cubicBezTo>
                  <a:cubicBezTo>
                    <a:pt x="1458849" y="0"/>
                    <a:pt x="1879600" y="420624"/>
                    <a:pt x="1879600" y="939546"/>
                  </a:cubicBezTo>
                  <a:cubicBezTo>
                    <a:pt x="1879600" y="1458468"/>
                    <a:pt x="1458849" y="1879092"/>
                    <a:pt x="939800" y="1879092"/>
                  </a:cubicBezTo>
                  <a:cubicBezTo>
                    <a:pt x="420751" y="1879092"/>
                    <a:pt x="0" y="1458468"/>
                    <a:pt x="0" y="939546"/>
                  </a:cubicBezTo>
                  <a:close/>
                </a:path>
              </a:pathLst>
            </a:custGeom>
            <a:blipFill>
              <a:blip r:embed="rId7"/>
              <a:stretch>
                <a:fillRect l="-40621" t="-1013" r="-40624" b="-1017"/>
              </a:stretch>
            </a:blipFill>
          </p:spPr>
        </p:sp>
        <p:sp>
          <p:nvSpPr>
            <p:cNvPr name="Freeform 28" id="28"/>
            <p:cNvSpPr/>
            <p:nvPr/>
          </p:nvSpPr>
          <p:spPr>
            <a:xfrm flipH="false" flipV="false" rot="0">
              <a:off x="0" y="0"/>
              <a:ext cx="1917700" cy="1917319"/>
            </a:xfrm>
            <a:custGeom>
              <a:avLst/>
              <a:gdLst/>
              <a:ahLst/>
              <a:cxnLst/>
              <a:rect r="r" b="b" t="t" l="l"/>
              <a:pathLst>
                <a:path h="1917319" w="1917700">
                  <a:moveTo>
                    <a:pt x="0" y="958596"/>
                  </a:moveTo>
                  <a:cubicBezTo>
                    <a:pt x="0" y="429133"/>
                    <a:pt x="429260" y="0"/>
                    <a:pt x="958850" y="0"/>
                  </a:cubicBezTo>
                  <a:lnTo>
                    <a:pt x="958850" y="19050"/>
                  </a:lnTo>
                  <a:lnTo>
                    <a:pt x="958850" y="0"/>
                  </a:lnTo>
                  <a:cubicBezTo>
                    <a:pt x="1488440" y="0"/>
                    <a:pt x="1917700" y="429133"/>
                    <a:pt x="1917700" y="958596"/>
                  </a:cubicBezTo>
                  <a:lnTo>
                    <a:pt x="1898650" y="958596"/>
                  </a:lnTo>
                  <a:lnTo>
                    <a:pt x="1917700" y="958596"/>
                  </a:lnTo>
                  <a:cubicBezTo>
                    <a:pt x="1917700" y="1488059"/>
                    <a:pt x="1488440" y="1917192"/>
                    <a:pt x="958850" y="1917192"/>
                  </a:cubicBezTo>
                  <a:lnTo>
                    <a:pt x="958850" y="1898142"/>
                  </a:lnTo>
                  <a:lnTo>
                    <a:pt x="958850" y="1917192"/>
                  </a:lnTo>
                  <a:cubicBezTo>
                    <a:pt x="429260" y="1917319"/>
                    <a:pt x="0" y="1488059"/>
                    <a:pt x="0" y="958596"/>
                  </a:cubicBezTo>
                  <a:lnTo>
                    <a:pt x="19050" y="958596"/>
                  </a:lnTo>
                  <a:lnTo>
                    <a:pt x="38100" y="958596"/>
                  </a:lnTo>
                  <a:lnTo>
                    <a:pt x="19050" y="958596"/>
                  </a:lnTo>
                  <a:lnTo>
                    <a:pt x="0" y="958596"/>
                  </a:lnTo>
                  <a:moveTo>
                    <a:pt x="38100" y="958596"/>
                  </a:moveTo>
                  <a:cubicBezTo>
                    <a:pt x="38100" y="969137"/>
                    <a:pt x="29591" y="977646"/>
                    <a:pt x="19050" y="977646"/>
                  </a:cubicBezTo>
                  <a:cubicBezTo>
                    <a:pt x="8509" y="977646"/>
                    <a:pt x="0" y="969137"/>
                    <a:pt x="0" y="958596"/>
                  </a:cubicBezTo>
                  <a:cubicBezTo>
                    <a:pt x="0" y="948055"/>
                    <a:pt x="8509" y="939546"/>
                    <a:pt x="19050" y="939546"/>
                  </a:cubicBezTo>
                  <a:cubicBezTo>
                    <a:pt x="29591" y="939546"/>
                    <a:pt x="38100" y="948055"/>
                    <a:pt x="38100" y="958596"/>
                  </a:cubicBezTo>
                  <a:cubicBezTo>
                    <a:pt x="38100" y="1466977"/>
                    <a:pt x="450342" y="1879092"/>
                    <a:pt x="958850" y="1879092"/>
                  </a:cubicBezTo>
                  <a:cubicBezTo>
                    <a:pt x="1467358" y="1879092"/>
                    <a:pt x="1879600" y="1466977"/>
                    <a:pt x="1879600" y="958596"/>
                  </a:cubicBezTo>
                  <a:cubicBezTo>
                    <a:pt x="1879600" y="450215"/>
                    <a:pt x="1467358" y="38100"/>
                    <a:pt x="958850" y="38100"/>
                  </a:cubicBezTo>
                  <a:lnTo>
                    <a:pt x="958850" y="19050"/>
                  </a:lnTo>
                  <a:lnTo>
                    <a:pt x="958850" y="38100"/>
                  </a:lnTo>
                  <a:cubicBezTo>
                    <a:pt x="450342" y="38100"/>
                    <a:pt x="38100" y="450215"/>
                    <a:pt x="38100" y="958596"/>
                  </a:cubicBezTo>
                  <a:close/>
                </a:path>
              </a:pathLst>
            </a:custGeom>
            <a:solidFill>
              <a:srgbClr val="AFABAB"/>
            </a:solidFill>
          </p:spPr>
        </p:sp>
      </p:grpSp>
      <p:sp>
        <p:nvSpPr>
          <p:cNvPr name="Freeform 29" id="29"/>
          <p:cNvSpPr/>
          <p:nvPr/>
        </p:nvSpPr>
        <p:spPr>
          <a:xfrm flipH="false" flipV="false" rot="0">
            <a:off x="16039989" y="4040211"/>
            <a:ext cx="896351" cy="594364"/>
          </a:xfrm>
          <a:custGeom>
            <a:avLst/>
            <a:gdLst/>
            <a:ahLst/>
            <a:cxnLst/>
            <a:rect r="r" b="b" t="t" l="l"/>
            <a:pathLst>
              <a:path h="594364" w="896351">
                <a:moveTo>
                  <a:pt x="0" y="0"/>
                </a:moveTo>
                <a:lnTo>
                  <a:pt x="896351" y="0"/>
                </a:lnTo>
                <a:lnTo>
                  <a:pt x="896351" y="594364"/>
                </a:lnTo>
                <a:lnTo>
                  <a:pt x="0" y="594364"/>
                </a:lnTo>
                <a:lnTo>
                  <a:pt x="0" y="0"/>
                </a:lnTo>
                <a:close/>
              </a:path>
            </a:pathLst>
          </a:custGeom>
          <a:blipFill>
            <a:blip r:embed="rId12"/>
            <a:stretch>
              <a:fillRect l="0" t="-13" r="0" b="-13"/>
            </a:stretch>
          </a:blipFill>
        </p:spPr>
      </p:sp>
      <p:sp>
        <p:nvSpPr>
          <p:cNvPr name="AutoShape 30" id="30"/>
          <p:cNvSpPr/>
          <p:nvPr/>
        </p:nvSpPr>
        <p:spPr>
          <a:xfrm rot="150144">
            <a:off x="4180700" y="4294081"/>
            <a:ext cx="1198557" cy="0"/>
          </a:xfrm>
          <a:prstGeom prst="line">
            <a:avLst/>
          </a:prstGeom>
          <a:ln cap="rnd" w="9525">
            <a:solidFill>
              <a:srgbClr val="AFABAB"/>
            </a:solidFill>
            <a:prstDash val="solid"/>
            <a:headEnd type="none" len="sm" w="sm"/>
            <a:tailEnd type="none" len="sm" w="sm"/>
          </a:ln>
        </p:spPr>
      </p:sp>
      <p:sp>
        <p:nvSpPr>
          <p:cNvPr name="AutoShape 31" id="31"/>
          <p:cNvSpPr/>
          <p:nvPr/>
        </p:nvSpPr>
        <p:spPr>
          <a:xfrm rot="64272">
            <a:off x="6828693" y="4308670"/>
            <a:ext cx="1851829" cy="0"/>
          </a:xfrm>
          <a:prstGeom prst="line">
            <a:avLst/>
          </a:prstGeom>
          <a:ln cap="rnd" w="9525">
            <a:solidFill>
              <a:srgbClr val="AFABAB"/>
            </a:solidFill>
            <a:prstDash val="solid"/>
            <a:headEnd type="none" len="sm" w="sm"/>
            <a:tailEnd type="none" len="sm" w="sm"/>
          </a:ln>
        </p:spPr>
      </p:sp>
      <p:sp>
        <p:nvSpPr>
          <p:cNvPr name="AutoShape 32" id="32"/>
          <p:cNvSpPr/>
          <p:nvPr/>
        </p:nvSpPr>
        <p:spPr>
          <a:xfrm rot="-25403">
            <a:off x="10079226" y="4318311"/>
            <a:ext cx="2075770" cy="0"/>
          </a:xfrm>
          <a:prstGeom prst="line">
            <a:avLst/>
          </a:prstGeom>
          <a:ln cap="rnd" w="9525">
            <a:solidFill>
              <a:srgbClr val="AFABAB"/>
            </a:solidFill>
            <a:prstDash val="solid"/>
            <a:headEnd type="none" len="sm" w="sm"/>
            <a:tailEnd type="none" len="sm" w="sm"/>
          </a:ln>
        </p:spPr>
      </p:sp>
      <p:sp>
        <p:nvSpPr>
          <p:cNvPr name="AutoShape 33" id="33"/>
          <p:cNvSpPr/>
          <p:nvPr/>
        </p:nvSpPr>
        <p:spPr>
          <a:xfrm rot="116756">
            <a:off x="4382509" y="7957735"/>
            <a:ext cx="1459649" cy="0"/>
          </a:xfrm>
          <a:prstGeom prst="line">
            <a:avLst/>
          </a:prstGeom>
          <a:ln cap="rnd" w="9525">
            <a:solidFill>
              <a:srgbClr val="AFABAB"/>
            </a:solidFill>
            <a:prstDash val="solid"/>
            <a:headEnd type="none" len="sm" w="sm"/>
            <a:tailEnd type="none" len="sm" w="sm"/>
          </a:ln>
        </p:spPr>
      </p:sp>
      <p:sp>
        <p:nvSpPr>
          <p:cNvPr name="AutoShape 34" id="34"/>
          <p:cNvSpPr/>
          <p:nvPr/>
        </p:nvSpPr>
        <p:spPr>
          <a:xfrm rot="47660">
            <a:off x="13555073" y="4310932"/>
            <a:ext cx="2230932" cy="0"/>
          </a:xfrm>
          <a:prstGeom prst="line">
            <a:avLst/>
          </a:prstGeom>
          <a:ln cap="rnd" w="9525">
            <a:solidFill>
              <a:srgbClr val="AFABAB"/>
            </a:solidFill>
            <a:prstDash val="solid"/>
            <a:headEnd type="none" len="sm" w="sm"/>
            <a:tailEnd type="none" len="sm" w="sm"/>
          </a:ln>
        </p:spPr>
      </p:sp>
      <p:sp>
        <p:nvSpPr>
          <p:cNvPr name="TextBox 35" id="35"/>
          <p:cNvSpPr txBox="true"/>
          <p:nvPr/>
        </p:nvSpPr>
        <p:spPr>
          <a:xfrm rot="0">
            <a:off x="2168976" y="5345563"/>
            <a:ext cx="1700559" cy="677258"/>
          </a:xfrm>
          <a:prstGeom prst="rect">
            <a:avLst/>
          </a:prstGeom>
        </p:spPr>
        <p:txBody>
          <a:bodyPr anchor="t" rtlCol="false" tIns="0" lIns="0" bIns="0" rIns="0">
            <a:spAutoFit/>
          </a:bodyPr>
          <a:lstStyle/>
          <a:p>
            <a:pPr algn="l">
              <a:lnSpc>
                <a:spcPts val="4320"/>
              </a:lnSpc>
            </a:pPr>
            <a:r>
              <a:rPr lang="en-US" sz="3600">
                <a:solidFill>
                  <a:srgbClr val="FF0000"/>
                </a:solidFill>
                <a:latin typeface="Arial"/>
                <a:ea typeface="Arial"/>
                <a:cs typeface="Arial"/>
                <a:sym typeface="Arial"/>
              </a:rPr>
              <a:t>Admin</a:t>
            </a:r>
          </a:p>
        </p:txBody>
      </p:sp>
      <p:sp>
        <p:nvSpPr>
          <p:cNvPr name="Freeform 36" id="36" descr="C:\Users\ayush\Downloads\employee.pngemployee"/>
          <p:cNvSpPr/>
          <p:nvPr/>
        </p:nvSpPr>
        <p:spPr>
          <a:xfrm flipH="false" flipV="false" rot="0">
            <a:off x="1554957" y="6520871"/>
            <a:ext cx="2832735" cy="2833688"/>
          </a:xfrm>
          <a:custGeom>
            <a:avLst/>
            <a:gdLst/>
            <a:ahLst/>
            <a:cxnLst/>
            <a:rect r="r" b="b" t="t" l="l"/>
            <a:pathLst>
              <a:path h="2833688" w="2832735">
                <a:moveTo>
                  <a:pt x="0" y="0"/>
                </a:moveTo>
                <a:lnTo>
                  <a:pt x="2832735" y="0"/>
                </a:lnTo>
                <a:lnTo>
                  <a:pt x="2832735" y="2833687"/>
                </a:lnTo>
                <a:lnTo>
                  <a:pt x="0" y="2833687"/>
                </a:lnTo>
                <a:lnTo>
                  <a:pt x="0" y="0"/>
                </a:lnTo>
                <a:close/>
              </a:path>
            </a:pathLst>
          </a:custGeom>
          <a:blipFill>
            <a:blip r:embed="rId13"/>
            <a:stretch>
              <a:fillRect l="0" t="0" r="-33" b="0"/>
            </a:stretch>
          </a:blipFill>
        </p:spPr>
      </p:sp>
      <p:sp>
        <p:nvSpPr>
          <p:cNvPr name="TextBox 37" id="37"/>
          <p:cNvSpPr txBox="true"/>
          <p:nvPr/>
        </p:nvSpPr>
        <p:spPr>
          <a:xfrm rot="0">
            <a:off x="5073078" y="6482629"/>
            <a:ext cx="2651295" cy="677258"/>
          </a:xfrm>
          <a:prstGeom prst="rect">
            <a:avLst/>
          </a:prstGeom>
        </p:spPr>
        <p:txBody>
          <a:bodyPr anchor="t" rtlCol="false" tIns="0" lIns="0" bIns="0" rIns="0">
            <a:spAutoFit/>
          </a:bodyPr>
          <a:lstStyle/>
          <a:p>
            <a:pPr algn="ctr">
              <a:lnSpc>
                <a:spcPts val="4320"/>
              </a:lnSpc>
            </a:pPr>
            <a:r>
              <a:rPr lang="en-US" sz="3600">
                <a:solidFill>
                  <a:srgbClr val="F63357"/>
                </a:solidFill>
                <a:latin typeface="Arial"/>
                <a:ea typeface="Arial"/>
                <a:cs typeface="Arial"/>
                <a:sym typeface="Arial"/>
              </a:rPr>
              <a:t>Registration</a:t>
            </a:r>
          </a:p>
        </p:txBody>
      </p:sp>
      <p:grpSp>
        <p:nvGrpSpPr>
          <p:cNvPr name="Group 38" id="38"/>
          <p:cNvGrpSpPr/>
          <p:nvPr/>
        </p:nvGrpSpPr>
        <p:grpSpPr>
          <a:xfrm rot="0">
            <a:off x="5822683" y="7258791"/>
            <a:ext cx="1438320" cy="1437925"/>
            <a:chOff x="0" y="0"/>
            <a:chExt cx="1917760" cy="1917233"/>
          </a:xfrm>
        </p:grpSpPr>
        <p:sp>
          <p:nvSpPr>
            <p:cNvPr name="Freeform 39" id="39"/>
            <p:cNvSpPr/>
            <p:nvPr/>
          </p:nvSpPr>
          <p:spPr>
            <a:xfrm flipH="false" flipV="false" rot="0">
              <a:off x="19050" y="19050"/>
              <a:ext cx="1879600" cy="1879092"/>
            </a:xfrm>
            <a:custGeom>
              <a:avLst/>
              <a:gdLst/>
              <a:ahLst/>
              <a:cxnLst/>
              <a:rect r="r" b="b" t="t" l="l"/>
              <a:pathLst>
                <a:path h="1879092" w="1879600">
                  <a:moveTo>
                    <a:pt x="0" y="939546"/>
                  </a:moveTo>
                  <a:cubicBezTo>
                    <a:pt x="0" y="420624"/>
                    <a:pt x="420751" y="0"/>
                    <a:pt x="939800" y="0"/>
                  </a:cubicBezTo>
                  <a:cubicBezTo>
                    <a:pt x="1458849" y="0"/>
                    <a:pt x="1879600" y="420624"/>
                    <a:pt x="1879600" y="939546"/>
                  </a:cubicBezTo>
                  <a:cubicBezTo>
                    <a:pt x="1879600" y="1458468"/>
                    <a:pt x="1458849" y="1879092"/>
                    <a:pt x="939800" y="1879092"/>
                  </a:cubicBezTo>
                  <a:cubicBezTo>
                    <a:pt x="420751" y="1879092"/>
                    <a:pt x="0" y="1458468"/>
                    <a:pt x="0" y="939546"/>
                  </a:cubicBezTo>
                  <a:close/>
                </a:path>
              </a:pathLst>
            </a:custGeom>
            <a:blipFill>
              <a:blip r:embed="rId7"/>
              <a:stretch>
                <a:fillRect l="-40619" t="-1013" r="-40623" b="-1015"/>
              </a:stretch>
            </a:blipFill>
          </p:spPr>
        </p:sp>
        <p:sp>
          <p:nvSpPr>
            <p:cNvPr name="Freeform 40" id="40"/>
            <p:cNvSpPr/>
            <p:nvPr/>
          </p:nvSpPr>
          <p:spPr>
            <a:xfrm flipH="false" flipV="false" rot="0">
              <a:off x="0" y="0"/>
              <a:ext cx="1917700" cy="1917192"/>
            </a:xfrm>
            <a:custGeom>
              <a:avLst/>
              <a:gdLst/>
              <a:ahLst/>
              <a:cxnLst/>
              <a:rect r="r" b="b" t="t" l="l"/>
              <a:pathLst>
                <a:path h="1917192" w="1917700">
                  <a:moveTo>
                    <a:pt x="0" y="958596"/>
                  </a:moveTo>
                  <a:cubicBezTo>
                    <a:pt x="0" y="429133"/>
                    <a:pt x="429260" y="0"/>
                    <a:pt x="958850" y="0"/>
                  </a:cubicBezTo>
                  <a:lnTo>
                    <a:pt x="958850" y="19050"/>
                  </a:lnTo>
                  <a:lnTo>
                    <a:pt x="958850" y="0"/>
                  </a:lnTo>
                  <a:cubicBezTo>
                    <a:pt x="1488440" y="0"/>
                    <a:pt x="1917700" y="429133"/>
                    <a:pt x="1917700" y="958596"/>
                  </a:cubicBezTo>
                  <a:lnTo>
                    <a:pt x="1898650" y="958596"/>
                  </a:lnTo>
                  <a:lnTo>
                    <a:pt x="1917700" y="958596"/>
                  </a:lnTo>
                  <a:cubicBezTo>
                    <a:pt x="1917700" y="1488059"/>
                    <a:pt x="1488440" y="1917192"/>
                    <a:pt x="958850" y="1917192"/>
                  </a:cubicBezTo>
                  <a:lnTo>
                    <a:pt x="958850" y="1898142"/>
                  </a:lnTo>
                  <a:lnTo>
                    <a:pt x="958850" y="1917192"/>
                  </a:lnTo>
                  <a:cubicBezTo>
                    <a:pt x="429260" y="1917192"/>
                    <a:pt x="0" y="1488059"/>
                    <a:pt x="0" y="958596"/>
                  </a:cubicBezTo>
                  <a:lnTo>
                    <a:pt x="19050" y="958596"/>
                  </a:lnTo>
                  <a:lnTo>
                    <a:pt x="38100" y="958596"/>
                  </a:lnTo>
                  <a:lnTo>
                    <a:pt x="19050" y="958596"/>
                  </a:lnTo>
                  <a:lnTo>
                    <a:pt x="0" y="958596"/>
                  </a:lnTo>
                  <a:moveTo>
                    <a:pt x="38100" y="958596"/>
                  </a:moveTo>
                  <a:cubicBezTo>
                    <a:pt x="38100" y="969137"/>
                    <a:pt x="29591" y="977646"/>
                    <a:pt x="19050" y="977646"/>
                  </a:cubicBezTo>
                  <a:cubicBezTo>
                    <a:pt x="8509" y="977646"/>
                    <a:pt x="0" y="969137"/>
                    <a:pt x="0" y="958596"/>
                  </a:cubicBezTo>
                  <a:cubicBezTo>
                    <a:pt x="0" y="948055"/>
                    <a:pt x="8509" y="939546"/>
                    <a:pt x="19050" y="939546"/>
                  </a:cubicBezTo>
                  <a:cubicBezTo>
                    <a:pt x="29591" y="939546"/>
                    <a:pt x="38100" y="948055"/>
                    <a:pt x="38100" y="958596"/>
                  </a:cubicBezTo>
                  <a:cubicBezTo>
                    <a:pt x="38100" y="1466977"/>
                    <a:pt x="450342" y="1879092"/>
                    <a:pt x="958850" y="1879092"/>
                  </a:cubicBezTo>
                  <a:cubicBezTo>
                    <a:pt x="1467358" y="1879092"/>
                    <a:pt x="1879600" y="1466977"/>
                    <a:pt x="1879600" y="958596"/>
                  </a:cubicBezTo>
                  <a:cubicBezTo>
                    <a:pt x="1879600" y="450215"/>
                    <a:pt x="1467358" y="38100"/>
                    <a:pt x="958850" y="38100"/>
                  </a:cubicBezTo>
                  <a:lnTo>
                    <a:pt x="958850" y="19050"/>
                  </a:lnTo>
                  <a:lnTo>
                    <a:pt x="958850" y="38100"/>
                  </a:lnTo>
                  <a:cubicBezTo>
                    <a:pt x="450342" y="38100"/>
                    <a:pt x="38100" y="450215"/>
                    <a:pt x="38100" y="958596"/>
                  </a:cubicBezTo>
                  <a:close/>
                </a:path>
              </a:pathLst>
            </a:custGeom>
            <a:solidFill>
              <a:srgbClr val="F63357"/>
            </a:solidFill>
          </p:spPr>
        </p:sp>
      </p:grpSp>
      <p:sp>
        <p:nvSpPr>
          <p:cNvPr name="Freeform 41" id="41"/>
          <p:cNvSpPr/>
          <p:nvPr/>
        </p:nvSpPr>
        <p:spPr>
          <a:xfrm flipH="false" flipV="false" rot="0">
            <a:off x="6274345" y="7559176"/>
            <a:ext cx="539640" cy="841242"/>
          </a:xfrm>
          <a:custGeom>
            <a:avLst/>
            <a:gdLst/>
            <a:ahLst/>
            <a:cxnLst/>
            <a:rect r="r" b="b" t="t" l="l"/>
            <a:pathLst>
              <a:path h="841242" w="539640">
                <a:moveTo>
                  <a:pt x="0" y="0"/>
                </a:moveTo>
                <a:lnTo>
                  <a:pt x="539640" y="0"/>
                </a:lnTo>
                <a:lnTo>
                  <a:pt x="539640" y="841242"/>
                </a:lnTo>
                <a:lnTo>
                  <a:pt x="0" y="841242"/>
                </a:lnTo>
                <a:lnTo>
                  <a:pt x="0" y="0"/>
                </a:lnTo>
                <a:close/>
              </a:path>
            </a:pathLst>
          </a:custGeom>
          <a:blipFill>
            <a:blip r:embed="rId8"/>
            <a:stretch>
              <a:fillRect l="0" t="-13" r="0" b="-13"/>
            </a:stretch>
          </a:blipFill>
        </p:spPr>
      </p:sp>
      <p:sp>
        <p:nvSpPr>
          <p:cNvPr name="TextBox 42" id="42"/>
          <p:cNvSpPr txBox="true"/>
          <p:nvPr/>
        </p:nvSpPr>
        <p:spPr>
          <a:xfrm rot="0">
            <a:off x="7751274" y="6414433"/>
            <a:ext cx="3855720" cy="677258"/>
          </a:xfrm>
          <a:prstGeom prst="rect">
            <a:avLst/>
          </a:prstGeom>
        </p:spPr>
        <p:txBody>
          <a:bodyPr anchor="t" rtlCol="false" tIns="0" lIns="0" bIns="0" rIns="0">
            <a:spAutoFit/>
          </a:bodyPr>
          <a:lstStyle/>
          <a:p>
            <a:pPr algn="ctr">
              <a:lnSpc>
                <a:spcPts val="4320"/>
              </a:lnSpc>
            </a:pPr>
            <a:r>
              <a:rPr lang="en-US" sz="3600">
                <a:solidFill>
                  <a:srgbClr val="AFABAB"/>
                </a:solidFill>
                <a:latin typeface="Arial"/>
                <a:ea typeface="Arial"/>
                <a:cs typeface="Arial"/>
                <a:sym typeface="Arial"/>
              </a:rPr>
              <a:t>Login</a:t>
            </a:r>
          </a:p>
        </p:txBody>
      </p:sp>
      <p:grpSp>
        <p:nvGrpSpPr>
          <p:cNvPr name="Group 43" id="43"/>
          <p:cNvGrpSpPr/>
          <p:nvPr/>
        </p:nvGrpSpPr>
        <p:grpSpPr>
          <a:xfrm rot="0">
            <a:off x="8968394" y="7248941"/>
            <a:ext cx="1436975" cy="1438794"/>
            <a:chOff x="0" y="0"/>
            <a:chExt cx="1915966" cy="1918392"/>
          </a:xfrm>
        </p:grpSpPr>
        <p:sp>
          <p:nvSpPr>
            <p:cNvPr name="Freeform 44" id="44"/>
            <p:cNvSpPr/>
            <p:nvPr/>
          </p:nvSpPr>
          <p:spPr>
            <a:xfrm flipH="false" flipV="false" rot="0">
              <a:off x="19050" y="19050"/>
              <a:ext cx="1877822" cy="1880362"/>
            </a:xfrm>
            <a:custGeom>
              <a:avLst/>
              <a:gdLst/>
              <a:ahLst/>
              <a:cxnLst/>
              <a:rect r="r" b="b" t="t" l="l"/>
              <a:pathLst>
                <a:path h="1880362" w="1877822">
                  <a:moveTo>
                    <a:pt x="0" y="940181"/>
                  </a:moveTo>
                  <a:cubicBezTo>
                    <a:pt x="0" y="420878"/>
                    <a:pt x="420370" y="0"/>
                    <a:pt x="938911" y="0"/>
                  </a:cubicBezTo>
                  <a:cubicBezTo>
                    <a:pt x="1457452" y="0"/>
                    <a:pt x="1877822" y="420878"/>
                    <a:pt x="1877822" y="940181"/>
                  </a:cubicBezTo>
                  <a:cubicBezTo>
                    <a:pt x="1877822" y="1459484"/>
                    <a:pt x="1457452" y="1880362"/>
                    <a:pt x="938911" y="1880362"/>
                  </a:cubicBezTo>
                  <a:cubicBezTo>
                    <a:pt x="420370" y="1880362"/>
                    <a:pt x="0" y="1459357"/>
                    <a:pt x="0" y="940181"/>
                  </a:cubicBezTo>
                  <a:close/>
                </a:path>
              </a:pathLst>
            </a:custGeom>
            <a:blipFill>
              <a:blip r:embed="rId7"/>
              <a:stretch>
                <a:fillRect l="-40760" t="-1013" r="-40763" b="-1009"/>
              </a:stretch>
            </a:blipFill>
          </p:spPr>
        </p:sp>
        <p:sp>
          <p:nvSpPr>
            <p:cNvPr name="Freeform 45" id="45"/>
            <p:cNvSpPr/>
            <p:nvPr/>
          </p:nvSpPr>
          <p:spPr>
            <a:xfrm flipH="false" flipV="false" rot="0">
              <a:off x="0" y="0"/>
              <a:ext cx="1915922" cy="1918462"/>
            </a:xfrm>
            <a:custGeom>
              <a:avLst/>
              <a:gdLst/>
              <a:ahLst/>
              <a:cxnLst/>
              <a:rect r="r" b="b" t="t" l="l"/>
              <a:pathLst>
                <a:path h="1918462" w="1915922">
                  <a:moveTo>
                    <a:pt x="0" y="959231"/>
                  </a:moveTo>
                  <a:cubicBezTo>
                    <a:pt x="0" y="429514"/>
                    <a:pt x="428879" y="0"/>
                    <a:pt x="957961" y="0"/>
                  </a:cubicBezTo>
                  <a:lnTo>
                    <a:pt x="957961" y="19050"/>
                  </a:lnTo>
                  <a:lnTo>
                    <a:pt x="957961" y="0"/>
                  </a:lnTo>
                  <a:cubicBezTo>
                    <a:pt x="1487043" y="0"/>
                    <a:pt x="1915922" y="429514"/>
                    <a:pt x="1915922" y="959231"/>
                  </a:cubicBezTo>
                  <a:lnTo>
                    <a:pt x="1896872" y="959231"/>
                  </a:lnTo>
                  <a:lnTo>
                    <a:pt x="1915922" y="959231"/>
                  </a:lnTo>
                  <a:cubicBezTo>
                    <a:pt x="1915922" y="1488948"/>
                    <a:pt x="1487043" y="1918462"/>
                    <a:pt x="957961" y="1918462"/>
                  </a:cubicBezTo>
                  <a:lnTo>
                    <a:pt x="957961" y="1899412"/>
                  </a:lnTo>
                  <a:lnTo>
                    <a:pt x="957961" y="1918462"/>
                  </a:lnTo>
                  <a:cubicBezTo>
                    <a:pt x="428879" y="1918335"/>
                    <a:pt x="0" y="1488948"/>
                    <a:pt x="0" y="959231"/>
                  </a:cubicBezTo>
                  <a:lnTo>
                    <a:pt x="19050" y="959231"/>
                  </a:lnTo>
                  <a:lnTo>
                    <a:pt x="38100" y="959231"/>
                  </a:lnTo>
                  <a:lnTo>
                    <a:pt x="19050" y="959231"/>
                  </a:lnTo>
                  <a:lnTo>
                    <a:pt x="0" y="959231"/>
                  </a:lnTo>
                  <a:moveTo>
                    <a:pt x="38100" y="959231"/>
                  </a:moveTo>
                  <a:cubicBezTo>
                    <a:pt x="38100" y="969772"/>
                    <a:pt x="29591" y="978281"/>
                    <a:pt x="19050" y="978281"/>
                  </a:cubicBezTo>
                  <a:cubicBezTo>
                    <a:pt x="8509" y="978281"/>
                    <a:pt x="0" y="969645"/>
                    <a:pt x="0" y="959231"/>
                  </a:cubicBezTo>
                  <a:cubicBezTo>
                    <a:pt x="0" y="948817"/>
                    <a:pt x="8509" y="940181"/>
                    <a:pt x="19050" y="940181"/>
                  </a:cubicBezTo>
                  <a:cubicBezTo>
                    <a:pt x="29591" y="940181"/>
                    <a:pt x="38100" y="948690"/>
                    <a:pt x="38100" y="959231"/>
                  </a:cubicBezTo>
                  <a:cubicBezTo>
                    <a:pt x="38100" y="1467993"/>
                    <a:pt x="449961" y="1880362"/>
                    <a:pt x="957961" y="1880362"/>
                  </a:cubicBezTo>
                  <a:cubicBezTo>
                    <a:pt x="1465961" y="1880362"/>
                    <a:pt x="1877822" y="1467993"/>
                    <a:pt x="1877822" y="959231"/>
                  </a:cubicBezTo>
                  <a:cubicBezTo>
                    <a:pt x="1877822" y="450469"/>
                    <a:pt x="1465961" y="38100"/>
                    <a:pt x="957961" y="38100"/>
                  </a:cubicBezTo>
                  <a:lnTo>
                    <a:pt x="957961" y="19050"/>
                  </a:lnTo>
                  <a:lnTo>
                    <a:pt x="957961" y="38100"/>
                  </a:lnTo>
                  <a:cubicBezTo>
                    <a:pt x="449961" y="38100"/>
                    <a:pt x="38100" y="450469"/>
                    <a:pt x="38100" y="959231"/>
                  </a:cubicBezTo>
                  <a:close/>
                </a:path>
              </a:pathLst>
            </a:custGeom>
            <a:solidFill>
              <a:srgbClr val="AFABAB"/>
            </a:solidFill>
          </p:spPr>
        </p:sp>
      </p:grpSp>
      <p:sp>
        <p:nvSpPr>
          <p:cNvPr name="Freeform 46" id="46"/>
          <p:cNvSpPr/>
          <p:nvPr/>
        </p:nvSpPr>
        <p:spPr>
          <a:xfrm flipH="false" flipV="false" rot="0">
            <a:off x="9373969" y="7677600"/>
            <a:ext cx="612238" cy="613014"/>
          </a:xfrm>
          <a:custGeom>
            <a:avLst/>
            <a:gdLst/>
            <a:ahLst/>
            <a:cxnLst/>
            <a:rect r="r" b="b" t="t" l="l"/>
            <a:pathLst>
              <a:path h="613014" w="612238">
                <a:moveTo>
                  <a:pt x="0" y="0"/>
                </a:moveTo>
                <a:lnTo>
                  <a:pt x="612238" y="0"/>
                </a:lnTo>
                <a:lnTo>
                  <a:pt x="612238" y="613014"/>
                </a:lnTo>
                <a:lnTo>
                  <a:pt x="0" y="613014"/>
                </a:lnTo>
                <a:lnTo>
                  <a:pt x="0" y="0"/>
                </a:lnTo>
                <a:close/>
              </a:path>
            </a:pathLst>
          </a:custGeom>
          <a:blipFill>
            <a:blip r:embed="rId9"/>
            <a:stretch>
              <a:fillRect l="-63" t="0" r="-63" b="0"/>
            </a:stretch>
          </a:blipFill>
        </p:spPr>
      </p:sp>
      <p:sp>
        <p:nvSpPr>
          <p:cNvPr name="TextBox 47" id="47"/>
          <p:cNvSpPr txBox="true"/>
          <p:nvPr/>
        </p:nvSpPr>
        <p:spPr>
          <a:xfrm rot="0">
            <a:off x="11444727" y="6252313"/>
            <a:ext cx="3449955" cy="677257"/>
          </a:xfrm>
          <a:prstGeom prst="rect">
            <a:avLst/>
          </a:prstGeom>
        </p:spPr>
        <p:txBody>
          <a:bodyPr anchor="t" rtlCol="false" tIns="0" lIns="0" bIns="0" rIns="0">
            <a:spAutoFit/>
          </a:bodyPr>
          <a:lstStyle/>
          <a:p>
            <a:pPr algn="ctr">
              <a:lnSpc>
                <a:spcPts val="4320"/>
              </a:lnSpc>
            </a:pPr>
            <a:r>
              <a:rPr lang="en-US" sz="3600">
                <a:solidFill>
                  <a:srgbClr val="F63357"/>
                </a:solidFill>
                <a:latin typeface="Arial"/>
                <a:ea typeface="Arial"/>
                <a:cs typeface="Arial"/>
                <a:sym typeface="Arial"/>
              </a:rPr>
              <a:t>View Option</a:t>
            </a:r>
          </a:p>
        </p:txBody>
      </p:sp>
      <p:grpSp>
        <p:nvGrpSpPr>
          <p:cNvPr name="Group 48" id="48"/>
          <p:cNvGrpSpPr/>
          <p:nvPr/>
        </p:nvGrpSpPr>
        <p:grpSpPr>
          <a:xfrm rot="0">
            <a:off x="12298033" y="7274820"/>
            <a:ext cx="1438320" cy="1438088"/>
            <a:chOff x="0" y="0"/>
            <a:chExt cx="1917760" cy="1917450"/>
          </a:xfrm>
        </p:grpSpPr>
        <p:sp>
          <p:nvSpPr>
            <p:cNvPr name="Freeform 49" id="49"/>
            <p:cNvSpPr/>
            <p:nvPr/>
          </p:nvSpPr>
          <p:spPr>
            <a:xfrm flipH="false" flipV="false" rot="0">
              <a:off x="19050" y="19050"/>
              <a:ext cx="1879600" cy="1879346"/>
            </a:xfrm>
            <a:custGeom>
              <a:avLst/>
              <a:gdLst/>
              <a:ahLst/>
              <a:cxnLst/>
              <a:rect r="r" b="b" t="t" l="l"/>
              <a:pathLst>
                <a:path h="1879346" w="1879600">
                  <a:moveTo>
                    <a:pt x="0" y="939673"/>
                  </a:moveTo>
                  <a:cubicBezTo>
                    <a:pt x="0" y="420751"/>
                    <a:pt x="420751" y="0"/>
                    <a:pt x="939800" y="0"/>
                  </a:cubicBezTo>
                  <a:cubicBezTo>
                    <a:pt x="1458849" y="0"/>
                    <a:pt x="1879600" y="420751"/>
                    <a:pt x="1879600" y="939673"/>
                  </a:cubicBezTo>
                  <a:cubicBezTo>
                    <a:pt x="1879600" y="1458595"/>
                    <a:pt x="1458849" y="1879346"/>
                    <a:pt x="939800" y="1879346"/>
                  </a:cubicBezTo>
                  <a:cubicBezTo>
                    <a:pt x="420751" y="1879346"/>
                    <a:pt x="0" y="1458595"/>
                    <a:pt x="0" y="939673"/>
                  </a:cubicBezTo>
                  <a:close/>
                </a:path>
              </a:pathLst>
            </a:custGeom>
            <a:blipFill>
              <a:blip r:embed="rId7"/>
              <a:stretch>
                <a:fillRect l="-40630" t="-1013" r="-40633" b="-1013"/>
              </a:stretch>
            </a:blipFill>
          </p:spPr>
        </p:sp>
        <p:sp>
          <p:nvSpPr>
            <p:cNvPr name="Freeform 50" id="50"/>
            <p:cNvSpPr/>
            <p:nvPr/>
          </p:nvSpPr>
          <p:spPr>
            <a:xfrm flipH="false" flipV="false" rot="0">
              <a:off x="0" y="0"/>
              <a:ext cx="1917700" cy="1917446"/>
            </a:xfrm>
            <a:custGeom>
              <a:avLst/>
              <a:gdLst/>
              <a:ahLst/>
              <a:cxnLst/>
              <a:rect r="r" b="b" t="t" l="l"/>
              <a:pathLst>
                <a:path h="1917446" w="1917700">
                  <a:moveTo>
                    <a:pt x="0" y="958723"/>
                  </a:moveTo>
                  <a:cubicBezTo>
                    <a:pt x="0" y="429260"/>
                    <a:pt x="429260" y="0"/>
                    <a:pt x="958850" y="0"/>
                  </a:cubicBezTo>
                  <a:lnTo>
                    <a:pt x="958850" y="19050"/>
                  </a:lnTo>
                  <a:lnTo>
                    <a:pt x="958850" y="0"/>
                  </a:lnTo>
                  <a:cubicBezTo>
                    <a:pt x="1488440" y="0"/>
                    <a:pt x="1917700" y="429260"/>
                    <a:pt x="1917700" y="958723"/>
                  </a:cubicBezTo>
                  <a:lnTo>
                    <a:pt x="1898650" y="958723"/>
                  </a:lnTo>
                  <a:lnTo>
                    <a:pt x="1917700" y="958723"/>
                  </a:lnTo>
                  <a:cubicBezTo>
                    <a:pt x="1917700" y="1488186"/>
                    <a:pt x="1488440" y="1917446"/>
                    <a:pt x="958850" y="1917446"/>
                  </a:cubicBezTo>
                  <a:lnTo>
                    <a:pt x="958850" y="1898396"/>
                  </a:lnTo>
                  <a:lnTo>
                    <a:pt x="958850" y="1917446"/>
                  </a:lnTo>
                  <a:cubicBezTo>
                    <a:pt x="429260" y="1917446"/>
                    <a:pt x="0" y="1488186"/>
                    <a:pt x="0" y="958723"/>
                  </a:cubicBezTo>
                  <a:lnTo>
                    <a:pt x="19050" y="958723"/>
                  </a:lnTo>
                  <a:lnTo>
                    <a:pt x="38100" y="958723"/>
                  </a:lnTo>
                  <a:lnTo>
                    <a:pt x="19050" y="958723"/>
                  </a:lnTo>
                  <a:lnTo>
                    <a:pt x="0" y="958723"/>
                  </a:lnTo>
                  <a:moveTo>
                    <a:pt x="38100" y="958723"/>
                  </a:moveTo>
                  <a:cubicBezTo>
                    <a:pt x="38100" y="969264"/>
                    <a:pt x="29591" y="977773"/>
                    <a:pt x="19050" y="977773"/>
                  </a:cubicBezTo>
                  <a:cubicBezTo>
                    <a:pt x="8509" y="977773"/>
                    <a:pt x="0" y="969264"/>
                    <a:pt x="0" y="958723"/>
                  </a:cubicBezTo>
                  <a:cubicBezTo>
                    <a:pt x="0" y="948182"/>
                    <a:pt x="8509" y="939673"/>
                    <a:pt x="19050" y="939673"/>
                  </a:cubicBezTo>
                  <a:cubicBezTo>
                    <a:pt x="29591" y="939673"/>
                    <a:pt x="38100" y="948182"/>
                    <a:pt x="38100" y="958723"/>
                  </a:cubicBezTo>
                  <a:cubicBezTo>
                    <a:pt x="38100" y="1467104"/>
                    <a:pt x="450342" y="1879346"/>
                    <a:pt x="958850" y="1879346"/>
                  </a:cubicBezTo>
                  <a:cubicBezTo>
                    <a:pt x="1467358" y="1879346"/>
                    <a:pt x="1879600" y="1467104"/>
                    <a:pt x="1879600" y="958723"/>
                  </a:cubicBezTo>
                  <a:cubicBezTo>
                    <a:pt x="1879600" y="450342"/>
                    <a:pt x="1467358" y="38100"/>
                    <a:pt x="958850" y="38100"/>
                  </a:cubicBezTo>
                  <a:lnTo>
                    <a:pt x="958850" y="19050"/>
                  </a:lnTo>
                  <a:lnTo>
                    <a:pt x="958850" y="38100"/>
                  </a:lnTo>
                  <a:cubicBezTo>
                    <a:pt x="450342" y="38100"/>
                    <a:pt x="38100" y="450342"/>
                    <a:pt x="38100" y="958723"/>
                  </a:cubicBezTo>
                  <a:close/>
                </a:path>
              </a:pathLst>
            </a:custGeom>
            <a:solidFill>
              <a:srgbClr val="F63357"/>
            </a:solidFill>
          </p:spPr>
        </p:sp>
      </p:grpSp>
      <p:sp>
        <p:nvSpPr>
          <p:cNvPr name="Freeform 51" id="51"/>
          <p:cNvSpPr/>
          <p:nvPr/>
        </p:nvSpPr>
        <p:spPr>
          <a:xfrm flipH="false" flipV="false" rot="0">
            <a:off x="12630179" y="7620356"/>
            <a:ext cx="774031" cy="772496"/>
          </a:xfrm>
          <a:custGeom>
            <a:avLst/>
            <a:gdLst/>
            <a:ahLst/>
            <a:cxnLst/>
            <a:rect r="r" b="b" t="t" l="l"/>
            <a:pathLst>
              <a:path h="772496" w="774031">
                <a:moveTo>
                  <a:pt x="0" y="0"/>
                </a:moveTo>
                <a:lnTo>
                  <a:pt x="774031" y="0"/>
                </a:lnTo>
                <a:lnTo>
                  <a:pt x="774031" y="772496"/>
                </a:lnTo>
                <a:lnTo>
                  <a:pt x="0" y="77249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52" id="52"/>
          <p:cNvSpPr txBox="true"/>
          <p:nvPr/>
        </p:nvSpPr>
        <p:spPr>
          <a:xfrm rot="0">
            <a:off x="15100996" y="6043488"/>
            <a:ext cx="3181350" cy="677257"/>
          </a:xfrm>
          <a:prstGeom prst="rect">
            <a:avLst/>
          </a:prstGeom>
        </p:spPr>
        <p:txBody>
          <a:bodyPr anchor="t" rtlCol="false" tIns="0" lIns="0" bIns="0" rIns="0">
            <a:spAutoFit/>
          </a:bodyPr>
          <a:lstStyle/>
          <a:p>
            <a:pPr algn="ctr">
              <a:lnSpc>
                <a:spcPts val="4320"/>
              </a:lnSpc>
            </a:pPr>
            <a:r>
              <a:rPr lang="en-US" sz="3600">
                <a:solidFill>
                  <a:srgbClr val="AFABAB"/>
                </a:solidFill>
                <a:latin typeface="Arial"/>
                <a:ea typeface="Arial"/>
                <a:cs typeface="Arial"/>
                <a:sym typeface="Arial"/>
              </a:rPr>
              <a:t>Select Vote</a:t>
            </a:r>
          </a:p>
        </p:txBody>
      </p:sp>
      <p:grpSp>
        <p:nvGrpSpPr>
          <p:cNvPr name="Group 53" id="53"/>
          <p:cNvGrpSpPr/>
          <p:nvPr/>
        </p:nvGrpSpPr>
        <p:grpSpPr>
          <a:xfrm rot="0">
            <a:off x="15972987" y="7306833"/>
            <a:ext cx="1438319" cy="1437945"/>
            <a:chOff x="0" y="0"/>
            <a:chExt cx="1917759" cy="1917260"/>
          </a:xfrm>
        </p:grpSpPr>
        <p:sp>
          <p:nvSpPr>
            <p:cNvPr name="Freeform 54" id="54"/>
            <p:cNvSpPr/>
            <p:nvPr/>
          </p:nvSpPr>
          <p:spPr>
            <a:xfrm flipH="false" flipV="false" rot="0">
              <a:off x="19050" y="19050"/>
              <a:ext cx="1879600" cy="1879092"/>
            </a:xfrm>
            <a:custGeom>
              <a:avLst/>
              <a:gdLst/>
              <a:ahLst/>
              <a:cxnLst/>
              <a:rect r="r" b="b" t="t" l="l"/>
              <a:pathLst>
                <a:path h="1879092" w="1879600">
                  <a:moveTo>
                    <a:pt x="0" y="939546"/>
                  </a:moveTo>
                  <a:cubicBezTo>
                    <a:pt x="0" y="420624"/>
                    <a:pt x="420751" y="0"/>
                    <a:pt x="939800" y="0"/>
                  </a:cubicBezTo>
                  <a:cubicBezTo>
                    <a:pt x="1458849" y="0"/>
                    <a:pt x="1879600" y="420624"/>
                    <a:pt x="1879600" y="939546"/>
                  </a:cubicBezTo>
                  <a:cubicBezTo>
                    <a:pt x="1879600" y="1458468"/>
                    <a:pt x="1458849" y="1879092"/>
                    <a:pt x="939800" y="1879092"/>
                  </a:cubicBezTo>
                  <a:cubicBezTo>
                    <a:pt x="420751" y="1879092"/>
                    <a:pt x="0" y="1458468"/>
                    <a:pt x="0" y="939546"/>
                  </a:cubicBezTo>
                  <a:close/>
                </a:path>
              </a:pathLst>
            </a:custGeom>
            <a:blipFill>
              <a:blip r:embed="rId7"/>
              <a:stretch>
                <a:fillRect l="-40621" t="-1013" r="-40624" b="-1017"/>
              </a:stretch>
            </a:blipFill>
          </p:spPr>
        </p:sp>
        <p:sp>
          <p:nvSpPr>
            <p:cNvPr name="Freeform 55" id="55"/>
            <p:cNvSpPr/>
            <p:nvPr/>
          </p:nvSpPr>
          <p:spPr>
            <a:xfrm flipH="false" flipV="false" rot="0">
              <a:off x="0" y="0"/>
              <a:ext cx="1917700" cy="1917319"/>
            </a:xfrm>
            <a:custGeom>
              <a:avLst/>
              <a:gdLst/>
              <a:ahLst/>
              <a:cxnLst/>
              <a:rect r="r" b="b" t="t" l="l"/>
              <a:pathLst>
                <a:path h="1917319" w="1917700">
                  <a:moveTo>
                    <a:pt x="0" y="958596"/>
                  </a:moveTo>
                  <a:cubicBezTo>
                    <a:pt x="0" y="429133"/>
                    <a:pt x="429260" y="0"/>
                    <a:pt x="958850" y="0"/>
                  </a:cubicBezTo>
                  <a:lnTo>
                    <a:pt x="958850" y="19050"/>
                  </a:lnTo>
                  <a:lnTo>
                    <a:pt x="958850" y="0"/>
                  </a:lnTo>
                  <a:cubicBezTo>
                    <a:pt x="1488440" y="0"/>
                    <a:pt x="1917700" y="429133"/>
                    <a:pt x="1917700" y="958596"/>
                  </a:cubicBezTo>
                  <a:lnTo>
                    <a:pt x="1898650" y="958596"/>
                  </a:lnTo>
                  <a:lnTo>
                    <a:pt x="1917700" y="958596"/>
                  </a:lnTo>
                  <a:cubicBezTo>
                    <a:pt x="1917700" y="1488059"/>
                    <a:pt x="1488440" y="1917192"/>
                    <a:pt x="958850" y="1917192"/>
                  </a:cubicBezTo>
                  <a:lnTo>
                    <a:pt x="958850" y="1898142"/>
                  </a:lnTo>
                  <a:lnTo>
                    <a:pt x="958850" y="1917192"/>
                  </a:lnTo>
                  <a:cubicBezTo>
                    <a:pt x="429260" y="1917319"/>
                    <a:pt x="0" y="1488059"/>
                    <a:pt x="0" y="958596"/>
                  </a:cubicBezTo>
                  <a:lnTo>
                    <a:pt x="19050" y="958596"/>
                  </a:lnTo>
                  <a:lnTo>
                    <a:pt x="38100" y="958596"/>
                  </a:lnTo>
                  <a:lnTo>
                    <a:pt x="19050" y="958596"/>
                  </a:lnTo>
                  <a:lnTo>
                    <a:pt x="0" y="958596"/>
                  </a:lnTo>
                  <a:moveTo>
                    <a:pt x="38100" y="958596"/>
                  </a:moveTo>
                  <a:cubicBezTo>
                    <a:pt x="38100" y="969137"/>
                    <a:pt x="29591" y="977646"/>
                    <a:pt x="19050" y="977646"/>
                  </a:cubicBezTo>
                  <a:cubicBezTo>
                    <a:pt x="8509" y="977646"/>
                    <a:pt x="0" y="969137"/>
                    <a:pt x="0" y="958596"/>
                  </a:cubicBezTo>
                  <a:cubicBezTo>
                    <a:pt x="0" y="948055"/>
                    <a:pt x="8509" y="939546"/>
                    <a:pt x="19050" y="939546"/>
                  </a:cubicBezTo>
                  <a:cubicBezTo>
                    <a:pt x="29591" y="939546"/>
                    <a:pt x="38100" y="948055"/>
                    <a:pt x="38100" y="958596"/>
                  </a:cubicBezTo>
                  <a:cubicBezTo>
                    <a:pt x="38100" y="1466977"/>
                    <a:pt x="450342" y="1879092"/>
                    <a:pt x="958850" y="1879092"/>
                  </a:cubicBezTo>
                  <a:cubicBezTo>
                    <a:pt x="1467358" y="1879092"/>
                    <a:pt x="1879600" y="1466977"/>
                    <a:pt x="1879600" y="958596"/>
                  </a:cubicBezTo>
                  <a:cubicBezTo>
                    <a:pt x="1879600" y="450215"/>
                    <a:pt x="1467358" y="38100"/>
                    <a:pt x="958850" y="38100"/>
                  </a:cubicBezTo>
                  <a:lnTo>
                    <a:pt x="958850" y="19050"/>
                  </a:lnTo>
                  <a:lnTo>
                    <a:pt x="958850" y="38100"/>
                  </a:lnTo>
                  <a:cubicBezTo>
                    <a:pt x="450342" y="38100"/>
                    <a:pt x="38100" y="450215"/>
                    <a:pt x="38100" y="958596"/>
                  </a:cubicBezTo>
                  <a:close/>
                </a:path>
              </a:pathLst>
            </a:custGeom>
            <a:solidFill>
              <a:srgbClr val="AFABAB"/>
            </a:solidFill>
          </p:spPr>
        </p:sp>
      </p:grpSp>
      <p:sp>
        <p:nvSpPr>
          <p:cNvPr name="Freeform 56" id="56"/>
          <p:cNvSpPr/>
          <p:nvPr/>
        </p:nvSpPr>
        <p:spPr>
          <a:xfrm flipH="false" flipV="false" rot="0">
            <a:off x="16246132" y="7744383"/>
            <a:ext cx="896351" cy="594364"/>
          </a:xfrm>
          <a:custGeom>
            <a:avLst/>
            <a:gdLst/>
            <a:ahLst/>
            <a:cxnLst/>
            <a:rect r="r" b="b" t="t" l="l"/>
            <a:pathLst>
              <a:path h="594364" w="896351">
                <a:moveTo>
                  <a:pt x="0" y="0"/>
                </a:moveTo>
                <a:lnTo>
                  <a:pt x="896351" y="0"/>
                </a:lnTo>
                <a:lnTo>
                  <a:pt x="896351" y="594364"/>
                </a:lnTo>
                <a:lnTo>
                  <a:pt x="0" y="594364"/>
                </a:lnTo>
                <a:lnTo>
                  <a:pt x="0" y="0"/>
                </a:lnTo>
                <a:close/>
              </a:path>
            </a:pathLst>
          </a:custGeom>
          <a:blipFill>
            <a:blip r:embed="rId12"/>
            <a:stretch>
              <a:fillRect l="0" t="-13" r="0" b="-13"/>
            </a:stretch>
          </a:blipFill>
        </p:spPr>
      </p:sp>
      <p:sp>
        <p:nvSpPr>
          <p:cNvPr name="AutoShape 57" id="57"/>
          <p:cNvSpPr/>
          <p:nvPr/>
        </p:nvSpPr>
        <p:spPr>
          <a:xfrm rot="-37301">
            <a:off x="7241898" y="7973047"/>
            <a:ext cx="1745588" cy="0"/>
          </a:xfrm>
          <a:prstGeom prst="line">
            <a:avLst/>
          </a:prstGeom>
          <a:ln cap="rnd" w="9525">
            <a:solidFill>
              <a:srgbClr val="AFABAB"/>
            </a:solidFill>
            <a:prstDash val="solid"/>
            <a:headEnd type="none" len="sm" w="sm"/>
            <a:tailEnd type="none" len="sm" w="sm"/>
          </a:ln>
        </p:spPr>
      </p:sp>
      <p:sp>
        <p:nvSpPr>
          <p:cNvPr name="AutoShape 58" id="58"/>
          <p:cNvSpPr/>
          <p:nvPr/>
        </p:nvSpPr>
        <p:spPr>
          <a:xfrm rot="62401">
            <a:off x="10386169" y="7981102"/>
            <a:ext cx="1931076" cy="0"/>
          </a:xfrm>
          <a:prstGeom prst="line">
            <a:avLst/>
          </a:prstGeom>
          <a:ln cap="rnd" w="9525">
            <a:solidFill>
              <a:srgbClr val="AFABAB"/>
            </a:solidFill>
            <a:prstDash val="solid"/>
            <a:headEnd type="none" len="sm" w="sm"/>
            <a:tailEnd type="none" len="sm" w="sm"/>
          </a:ln>
        </p:spPr>
      </p:sp>
      <p:sp>
        <p:nvSpPr>
          <p:cNvPr name="AutoShape 59" id="59"/>
          <p:cNvSpPr/>
          <p:nvPr/>
        </p:nvSpPr>
        <p:spPr>
          <a:xfrm rot="62659">
            <a:off x="13717110" y="8009835"/>
            <a:ext cx="2275120" cy="0"/>
          </a:xfrm>
          <a:prstGeom prst="line">
            <a:avLst/>
          </a:prstGeom>
          <a:ln cap="rnd" w="9525">
            <a:solidFill>
              <a:srgbClr val="AFABAB"/>
            </a:solidFill>
            <a:prstDash val="solid"/>
            <a:headEnd type="none" len="sm" w="sm"/>
            <a:tailEnd type="none" len="sm" w="sm"/>
          </a:ln>
        </p:spPr>
      </p:sp>
      <p:sp>
        <p:nvSpPr>
          <p:cNvPr name="TextBox 60" id="60"/>
          <p:cNvSpPr txBox="true"/>
          <p:nvPr/>
        </p:nvSpPr>
        <p:spPr>
          <a:xfrm rot="0">
            <a:off x="2377438" y="9468169"/>
            <a:ext cx="1316000" cy="677257"/>
          </a:xfrm>
          <a:prstGeom prst="rect">
            <a:avLst/>
          </a:prstGeom>
        </p:spPr>
        <p:txBody>
          <a:bodyPr anchor="t" rtlCol="false" tIns="0" lIns="0" bIns="0" rIns="0">
            <a:spAutoFit/>
          </a:bodyPr>
          <a:lstStyle/>
          <a:p>
            <a:pPr algn="l">
              <a:lnSpc>
                <a:spcPts val="4320"/>
              </a:lnSpc>
            </a:pPr>
            <a:r>
              <a:rPr lang="en-US" sz="3600">
                <a:solidFill>
                  <a:srgbClr val="FF0000"/>
                </a:solidFill>
                <a:latin typeface="Arial"/>
                <a:ea typeface="Arial"/>
                <a:cs typeface="Arial"/>
                <a:sym typeface="Arial"/>
              </a:rPr>
              <a:t>User</a:t>
            </a:r>
          </a:p>
        </p:txBody>
      </p:sp>
      <p:sp>
        <p:nvSpPr>
          <p:cNvPr name="Freeform 61" id="61" descr="Election commission of India logo png download. Stock Illustration | Adobe  Stock"/>
          <p:cNvSpPr/>
          <p:nvPr/>
        </p:nvSpPr>
        <p:spPr>
          <a:xfrm flipH="false" flipV="false" rot="0">
            <a:off x="111819" y="0"/>
            <a:ext cx="1993780" cy="1993780"/>
          </a:xfrm>
          <a:custGeom>
            <a:avLst/>
            <a:gdLst/>
            <a:ahLst/>
            <a:cxnLst/>
            <a:rect r="r" b="b" t="t" l="l"/>
            <a:pathLst>
              <a:path h="1993780" w="1993780">
                <a:moveTo>
                  <a:pt x="0" y="0"/>
                </a:moveTo>
                <a:lnTo>
                  <a:pt x="1993781" y="0"/>
                </a:lnTo>
                <a:lnTo>
                  <a:pt x="1993781" y="1993780"/>
                </a:lnTo>
                <a:lnTo>
                  <a:pt x="0" y="1993780"/>
                </a:lnTo>
                <a:lnTo>
                  <a:pt x="0" y="0"/>
                </a:lnTo>
                <a:close/>
              </a:path>
            </a:pathLst>
          </a:custGeom>
          <a:blipFill>
            <a:blip r:embed="rId14"/>
            <a:stretch>
              <a:fillRect l="0" t="0" r="0" b="0"/>
            </a:stretch>
          </a:blipFill>
        </p:spPr>
      </p:sp>
      <p:sp>
        <p:nvSpPr>
          <p:cNvPr name="TextBox 62" id="62"/>
          <p:cNvSpPr txBox="true"/>
          <p:nvPr/>
        </p:nvSpPr>
        <p:spPr>
          <a:xfrm rot="0">
            <a:off x="17047172" y="-78105"/>
            <a:ext cx="1087996" cy="1094214"/>
          </a:xfrm>
          <a:prstGeom prst="rect">
            <a:avLst/>
          </a:prstGeom>
        </p:spPr>
        <p:txBody>
          <a:bodyPr anchor="t" rtlCol="false" tIns="0" lIns="0" bIns="0" rIns="0">
            <a:spAutoFit/>
          </a:bodyPr>
          <a:lstStyle/>
          <a:p>
            <a:pPr algn="l">
              <a:lnSpc>
                <a:spcPts val="7200"/>
              </a:lnSpc>
            </a:pPr>
            <a:r>
              <a:rPr lang="en-US" sz="6000">
                <a:solidFill>
                  <a:srgbClr val="FFFF00"/>
                </a:solidFill>
                <a:latin typeface="Arial"/>
                <a:ea typeface="Arial"/>
                <a:cs typeface="Arial"/>
                <a:sym typeface="Arial"/>
              </a:rPr>
              <a:t>05</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068" y="21104"/>
            <a:ext cx="18259864" cy="10255349"/>
            <a:chOff x="0" y="0"/>
            <a:chExt cx="24346486" cy="13673798"/>
          </a:xfrm>
        </p:grpSpPr>
        <p:sp>
          <p:nvSpPr>
            <p:cNvPr name="Freeform 4" id="4"/>
            <p:cNvSpPr/>
            <p:nvPr/>
          </p:nvSpPr>
          <p:spPr>
            <a:xfrm flipH="false" flipV="false" rot="0">
              <a:off x="0" y="0"/>
              <a:ext cx="24346536" cy="13673837"/>
            </a:xfrm>
            <a:custGeom>
              <a:avLst/>
              <a:gdLst/>
              <a:ahLst/>
              <a:cxnLst/>
              <a:rect r="r" b="b" t="t" l="l"/>
              <a:pathLst>
                <a:path h="13673837" w="24346536">
                  <a:moveTo>
                    <a:pt x="0" y="13673837"/>
                  </a:moveTo>
                  <a:lnTo>
                    <a:pt x="0" y="0"/>
                  </a:lnTo>
                  <a:lnTo>
                    <a:pt x="24346536" y="13673837"/>
                  </a:lnTo>
                  <a:close/>
                </a:path>
              </a:pathLst>
            </a:custGeom>
            <a:gradFill rotWithShape="true">
              <a:gsLst>
                <a:gs pos="0">
                  <a:srgbClr val="D2D2D2">
                    <a:alpha val="9200"/>
                  </a:srgbClr>
                </a:gs>
                <a:gs pos="70000">
                  <a:srgbClr val="D2D2D2">
                    <a:alpha val="7360"/>
                  </a:srgbClr>
                </a:gs>
                <a:gs pos="100000">
                  <a:srgbClr val="D2D2D2">
                    <a:alpha val="920"/>
                  </a:srgbClr>
                </a:gs>
              </a:gsLst>
              <a:lin ang="7075076"/>
            </a:gradFill>
          </p:spPr>
        </p:sp>
      </p:grpSp>
      <p:sp>
        <p:nvSpPr>
          <p:cNvPr name="AutoShape 5" id="5"/>
          <p:cNvSpPr/>
          <p:nvPr/>
        </p:nvSpPr>
        <p:spPr>
          <a:xfrm rot="1760049">
            <a:off x="-1348184" y="5143502"/>
            <a:ext cx="20970300" cy="0"/>
          </a:xfrm>
          <a:prstGeom prst="line">
            <a:avLst/>
          </a:prstGeom>
          <a:ln cap="rnd" w="9525">
            <a:solidFill>
              <a:srgbClr val="666666"/>
            </a:solidFill>
            <a:prstDash val="solid"/>
            <a:headEnd type="none" len="sm" w="sm"/>
            <a:tailEnd type="none" len="sm" w="sm"/>
          </a:ln>
        </p:spPr>
      </p:sp>
      <p:sp>
        <p:nvSpPr>
          <p:cNvPr name="AutoShape 6" id="6"/>
          <p:cNvSpPr/>
          <p:nvPr/>
        </p:nvSpPr>
        <p:spPr>
          <a:xfrm rot="-1686079">
            <a:off x="12575292" y="8847772"/>
            <a:ext cx="6070316" cy="0"/>
          </a:xfrm>
          <a:prstGeom prst="line">
            <a:avLst/>
          </a:prstGeom>
          <a:ln cap="rnd" w="9525">
            <a:solidFill>
              <a:srgbClr val="666666"/>
            </a:solidFill>
            <a:prstDash val="solid"/>
            <a:headEnd type="none" len="sm" w="sm"/>
            <a:tailEnd type="none" len="sm" w="sm"/>
          </a:ln>
        </p:spPr>
      </p:sp>
      <p:grpSp>
        <p:nvGrpSpPr>
          <p:cNvPr name="Group 7" id="7"/>
          <p:cNvGrpSpPr/>
          <p:nvPr/>
        </p:nvGrpSpPr>
        <p:grpSpPr>
          <a:xfrm rot="0">
            <a:off x="0" y="0"/>
            <a:ext cx="2217418" cy="2228850"/>
            <a:chOff x="0" y="0"/>
            <a:chExt cx="2956558" cy="2971800"/>
          </a:xfrm>
        </p:grpSpPr>
        <p:sp>
          <p:nvSpPr>
            <p:cNvPr name="Freeform 8" id="8"/>
            <p:cNvSpPr/>
            <p:nvPr/>
          </p:nvSpPr>
          <p:spPr>
            <a:xfrm flipH="false" flipV="false" rot="0">
              <a:off x="0" y="0"/>
              <a:ext cx="2956560" cy="2971800"/>
            </a:xfrm>
            <a:custGeom>
              <a:avLst/>
              <a:gdLst/>
              <a:ahLst/>
              <a:cxnLst/>
              <a:rect r="r" b="b" t="t" l="l"/>
              <a:pathLst>
                <a:path h="2971800" w="2956560">
                  <a:moveTo>
                    <a:pt x="0" y="0"/>
                  </a:moveTo>
                  <a:lnTo>
                    <a:pt x="2509012" y="0"/>
                  </a:lnTo>
                  <a:lnTo>
                    <a:pt x="2649728" y="170561"/>
                  </a:lnTo>
                  <a:cubicBezTo>
                    <a:pt x="2843403" y="457327"/>
                    <a:pt x="2956560" y="803021"/>
                    <a:pt x="2956560" y="1175131"/>
                  </a:cubicBezTo>
                  <a:cubicBezTo>
                    <a:pt x="2956560" y="2167382"/>
                    <a:pt x="2152142" y="2971800"/>
                    <a:pt x="1159891" y="2971800"/>
                  </a:cubicBezTo>
                  <a:cubicBezTo>
                    <a:pt x="787781" y="2971800"/>
                    <a:pt x="442087" y="2858643"/>
                    <a:pt x="155321" y="2664968"/>
                  </a:cubicBezTo>
                  <a:lnTo>
                    <a:pt x="0" y="2536825"/>
                  </a:lnTo>
                  <a:lnTo>
                    <a:pt x="0" y="0"/>
                  </a:lnTo>
                  <a:close/>
                </a:path>
              </a:pathLst>
            </a:custGeom>
            <a:solidFill>
              <a:srgbClr val="000000"/>
            </a:solidFill>
          </p:spPr>
        </p:sp>
      </p:grpSp>
      <p:sp>
        <p:nvSpPr>
          <p:cNvPr name="Freeform 9" id="9" descr="Election commission of India logo png download. Stock Illustration | Adobe  Stock"/>
          <p:cNvSpPr/>
          <p:nvPr/>
        </p:nvSpPr>
        <p:spPr>
          <a:xfrm flipH="false" flipV="false" rot="0">
            <a:off x="111817" y="0"/>
            <a:ext cx="1993780" cy="1993780"/>
          </a:xfrm>
          <a:custGeom>
            <a:avLst/>
            <a:gdLst/>
            <a:ahLst/>
            <a:cxnLst/>
            <a:rect r="r" b="b" t="t" l="l"/>
            <a:pathLst>
              <a:path h="1993780" w="1993780">
                <a:moveTo>
                  <a:pt x="0" y="0"/>
                </a:moveTo>
                <a:lnTo>
                  <a:pt x="1993781" y="0"/>
                </a:lnTo>
                <a:lnTo>
                  <a:pt x="1993781" y="1993780"/>
                </a:lnTo>
                <a:lnTo>
                  <a:pt x="0" y="1993780"/>
                </a:lnTo>
                <a:lnTo>
                  <a:pt x="0" y="0"/>
                </a:lnTo>
                <a:close/>
              </a:path>
            </a:pathLst>
          </a:custGeom>
          <a:blipFill>
            <a:blip r:embed="rId4"/>
            <a:stretch>
              <a:fillRect l="0" t="0" r="0" b="0"/>
            </a:stretch>
          </a:blipFill>
        </p:spPr>
      </p:sp>
      <p:sp>
        <p:nvSpPr>
          <p:cNvPr name="TextBox 10" id="10"/>
          <p:cNvSpPr txBox="true"/>
          <p:nvPr/>
        </p:nvSpPr>
        <p:spPr>
          <a:xfrm rot="0">
            <a:off x="2629761" y="369417"/>
            <a:ext cx="15566796" cy="906631"/>
          </a:xfrm>
          <a:prstGeom prst="rect">
            <a:avLst/>
          </a:prstGeom>
        </p:spPr>
        <p:txBody>
          <a:bodyPr anchor="t" rtlCol="false" tIns="0" lIns="0" bIns="0" rIns="0">
            <a:spAutoFit/>
          </a:bodyPr>
          <a:lstStyle/>
          <a:p>
            <a:pPr algn="l">
              <a:lnSpc>
                <a:spcPts val="6480"/>
              </a:lnSpc>
            </a:pPr>
            <a:r>
              <a:rPr lang="en-US" sz="5400">
                <a:solidFill>
                  <a:srgbClr val="FFFFFF"/>
                </a:solidFill>
                <a:latin typeface="Arimo Bold"/>
                <a:ea typeface="Arimo Bold"/>
                <a:cs typeface="Arimo Bold"/>
                <a:sym typeface="Arimo Bold"/>
              </a:rPr>
              <a:t>System Requirements</a:t>
            </a:r>
          </a:p>
        </p:txBody>
      </p:sp>
      <p:sp>
        <p:nvSpPr>
          <p:cNvPr name="Freeform 11" id="11"/>
          <p:cNvSpPr/>
          <p:nvPr/>
        </p:nvSpPr>
        <p:spPr>
          <a:xfrm flipH="false" flipV="false" rot="0">
            <a:off x="4" y="10041146"/>
            <a:ext cx="18287996" cy="245855"/>
          </a:xfrm>
          <a:custGeom>
            <a:avLst/>
            <a:gdLst/>
            <a:ahLst/>
            <a:cxnLst/>
            <a:rect r="r" b="b" t="t" l="l"/>
            <a:pathLst>
              <a:path h="245855" w="18287996">
                <a:moveTo>
                  <a:pt x="0" y="0"/>
                </a:moveTo>
                <a:lnTo>
                  <a:pt x="18287996" y="0"/>
                </a:lnTo>
                <a:lnTo>
                  <a:pt x="18287996" y="245856"/>
                </a:lnTo>
                <a:lnTo>
                  <a:pt x="0" y="2458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203255" y="2686472"/>
            <a:ext cx="7522601" cy="1027539"/>
          </a:xfrm>
          <a:prstGeom prst="rect">
            <a:avLst/>
          </a:prstGeom>
        </p:spPr>
        <p:txBody>
          <a:bodyPr anchor="t" rtlCol="false" tIns="0" lIns="0" bIns="0" rIns="0">
            <a:spAutoFit/>
          </a:bodyPr>
          <a:lstStyle/>
          <a:p>
            <a:pPr algn="l">
              <a:lnSpc>
                <a:spcPts val="3240"/>
              </a:lnSpc>
            </a:pPr>
            <a:r>
              <a:rPr lang="en-US" sz="2700" u="sng">
                <a:solidFill>
                  <a:srgbClr val="040302"/>
                </a:solidFill>
                <a:latin typeface="Arial Bold"/>
                <a:ea typeface="Arial Bold"/>
                <a:cs typeface="Arial Bold"/>
                <a:sym typeface="Arial Bold"/>
              </a:rPr>
              <a:t>HARDWARE REQUIREMENT: </a:t>
            </a:r>
          </a:p>
          <a:p>
            <a:pPr algn="l">
              <a:lnSpc>
                <a:spcPts val="3960"/>
              </a:lnSpc>
            </a:pPr>
            <a:r>
              <a:rPr lang="en-US" sz="3300" spc="30">
                <a:solidFill>
                  <a:srgbClr val="040302"/>
                </a:solidFill>
                <a:latin typeface="TT Rounds Condensed Bold"/>
                <a:ea typeface="TT Rounds Condensed Bold"/>
                <a:cs typeface="TT Rounds Condensed Bold"/>
                <a:sym typeface="TT Rounds Condensed Bold"/>
              </a:rPr>
              <a:t>    </a:t>
            </a:r>
          </a:p>
        </p:txBody>
      </p:sp>
      <p:graphicFrame>
        <p:nvGraphicFramePr>
          <p:cNvPr name="Table 13" id="13"/>
          <p:cNvGraphicFramePr>
            <a:graphicFrameLocks noGrp="true"/>
          </p:cNvGraphicFramePr>
          <p:nvPr/>
        </p:nvGraphicFramePr>
        <p:xfrm>
          <a:off x="4807109" y="3704601"/>
          <a:ext cx="7326703" cy="2195512"/>
        </p:xfrm>
        <a:graphic>
          <a:graphicData uri="http://schemas.openxmlformats.org/drawingml/2006/table">
            <a:tbl>
              <a:tblPr/>
              <a:tblGrid>
                <a:gridCol w="583166"/>
                <a:gridCol w="2488992"/>
                <a:gridCol w="4254544"/>
              </a:tblGrid>
              <a:tr h="610925">
                <a:tc>
                  <a:txBody>
                    <a:bodyPr anchor="t" rtlCol="false"/>
                    <a:lstStyle/>
                    <a:p>
                      <a:pPr algn="l">
                        <a:lnSpc>
                          <a:spcPts val="2879"/>
                        </a:lnSpc>
                        <a:defRPr/>
                      </a:pPr>
                      <a:r>
                        <a:rPr lang="en-US" sz="2400" spc="-11">
                          <a:solidFill>
                            <a:srgbClr val="040302"/>
                          </a:solidFill>
                          <a:latin typeface="Evolventa Bold"/>
                          <a:ea typeface="Evolventa Bold"/>
                          <a:cs typeface="Evolventa Bold"/>
                          <a:sym typeface="Evolventa Bold"/>
                        </a:rPr>
                        <a:t>•</a:t>
                      </a:r>
                      <a:endParaRPr lang="en-US" sz="1100"/>
                    </a:p>
                  </a:txBody>
                  <a:tcPr marL="70803" marR="70803" marT="70803" marB="70803"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9D9D9"/>
                    </a:solidFill>
                  </a:tcPr>
                </a:tc>
                <a:tc>
                  <a:txBody>
                    <a:bodyPr anchor="t" rtlCol="false"/>
                    <a:lstStyle/>
                    <a:p>
                      <a:pPr algn="l">
                        <a:lnSpc>
                          <a:spcPts val="2879"/>
                        </a:lnSpc>
                        <a:defRPr/>
                      </a:pPr>
                      <a:r>
                        <a:rPr lang="en-US" sz="2400" spc="-11">
                          <a:solidFill>
                            <a:srgbClr val="000000"/>
                          </a:solidFill>
                          <a:latin typeface="Evolventa Bold"/>
                          <a:ea typeface="Evolventa Bold"/>
                          <a:cs typeface="Evolventa Bold"/>
                          <a:sym typeface="Evolventa Bold"/>
                        </a:rPr>
                        <a:t>PROCESSOR </a:t>
                      </a:r>
                      <a:endParaRPr lang="en-US" sz="1100"/>
                    </a:p>
                  </a:txBody>
                  <a:tcPr marL="70803" marR="70803" marT="70803" marB="70803"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9D9D9"/>
                    </a:solidFill>
                  </a:tcPr>
                </a:tc>
                <a:tc>
                  <a:txBody>
                    <a:bodyPr anchor="t" rtlCol="false"/>
                    <a:lstStyle/>
                    <a:p>
                      <a:pPr algn="l">
                        <a:lnSpc>
                          <a:spcPts val="2879"/>
                        </a:lnSpc>
                        <a:defRPr/>
                      </a:pPr>
                      <a:r>
                        <a:rPr lang="en-US" sz="2400" spc="-11">
                          <a:solidFill>
                            <a:srgbClr val="040302"/>
                          </a:solidFill>
                          <a:latin typeface="Evolventa Bold"/>
                          <a:ea typeface="Evolventa Bold"/>
                          <a:cs typeface="Evolventa Bold"/>
                          <a:sym typeface="Evolventa Bold"/>
                        </a:rPr>
                        <a:t>Dual core and above </a:t>
                      </a:r>
                      <a:endParaRPr lang="en-US" sz="1100"/>
                    </a:p>
                  </a:txBody>
                  <a:tcPr marL="70803" marR="70803" marT="70803" marB="70803"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FFBD59"/>
                    </a:solidFill>
                  </a:tcPr>
                </a:tc>
              </a:tr>
              <a:tr h="973662">
                <a:tc>
                  <a:txBody>
                    <a:bodyPr anchor="t" rtlCol="false"/>
                    <a:lstStyle/>
                    <a:p>
                      <a:pPr algn="l">
                        <a:lnSpc>
                          <a:spcPts val="2879"/>
                        </a:lnSpc>
                        <a:defRPr/>
                      </a:pPr>
                      <a:r>
                        <a:rPr lang="en-US" sz="2400" spc="-11">
                          <a:solidFill>
                            <a:srgbClr val="000000"/>
                          </a:solidFill>
                          <a:latin typeface="Evolventa"/>
                          <a:ea typeface="Evolventa"/>
                          <a:cs typeface="Evolventa"/>
                          <a:sym typeface="Evolventa"/>
                        </a:rPr>
                        <a:t>•</a:t>
                      </a:r>
                      <a:endParaRPr lang="en-US" sz="1100"/>
                    </a:p>
                  </a:txBody>
                  <a:tcPr marL="70803" marR="70803" marT="70803" marB="70803"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9D9D9"/>
                    </a:solidFill>
                  </a:tcPr>
                </a:tc>
                <a:tc>
                  <a:txBody>
                    <a:bodyPr anchor="t" rtlCol="false"/>
                    <a:lstStyle/>
                    <a:p>
                      <a:pPr algn="l">
                        <a:lnSpc>
                          <a:spcPts val="2879"/>
                        </a:lnSpc>
                        <a:defRPr/>
                      </a:pPr>
                      <a:r>
                        <a:rPr lang="en-US" sz="2400" spc="-11">
                          <a:solidFill>
                            <a:srgbClr val="000000"/>
                          </a:solidFill>
                          <a:latin typeface="Evolventa Bold"/>
                          <a:ea typeface="Evolventa Bold"/>
                          <a:cs typeface="Evolventa Bold"/>
                          <a:sym typeface="Evolventa Bold"/>
                        </a:rPr>
                        <a:t>RAM / ROM</a:t>
                      </a:r>
                      <a:endParaRPr lang="en-US" sz="1100"/>
                    </a:p>
                  </a:txBody>
                  <a:tcPr marL="70803" marR="70803" marT="70803" marB="70803"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9D9D9"/>
                    </a:solidFill>
                  </a:tcPr>
                </a:tc>
                <a:tc>
                  <a:txBody>
                    <a:bodyPr anchor="t" rtlCol="false"/>
                    <a:lstStyle/>
                    <a:p>
                      <a:pPr algn="l">
                        <a:lnSpc>
                          <a:spcPts val="2879"/>
                        </a:lnSpc>
                        <a:defRPr/>
                      </a:pPr>
                      <a:r>
                        <a:rPr lang="en-US" sz="2400" spc="-11">
                          <a:solidFill>
                            <a:srgbClr val="000000"/>
                          </a:solidFill>
                          <a:latin typeface="Evolventa Bold"/>
                          <a:ea typeface="Evolventa Bold"/>
                          <a:cs typeface="Evolventa Bold"/>
                          <a:sym typeface="Evolventa Bold"/>
                        </a:rPr>
                        <a:t>20 Gb of free disk space &amp; minimum 2Gb of RAM </a:t>
                      </a:r>
                      <a:endParaRPr lang="en-US" sz="1100"/>
                    </a:p>
                  </a:txBody>
                  <a:tcPr marL="70803" marR="70803" marT="70803" marB="70803"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FFBD59"/>
                    </a:solidFill>
                  </a:tcPr>
                </a:tc>
              </a:tr>
              <a:tr h="610925">
                <a:tc>
                  <a:txBody>
                    <a:bodyPr anchor="t" rtlCol="false"/>
                    <a:lstStyle/>
                    <a:p>
                      <a:pPr algn="l">
                        <a:lnSpc>
                          <a:spcPts val="2879"/>
                        </a:lnSpc>
                        <a:defRPr/>
                      </a:pPr>
                      <a:r>
                        <a:rPr lang="en-US" sz="2400" spc="-11">
                          <a:solidFill>
                            <a:srgbClr val="000000"/>
                          </a:solidFill>
                          <a:latin typeface="Evolventa"/>
                          <a:ea typeface="Evolventa"/>
                          <a:cs typeface="Evolventa"/>
                          <a:sym typeface="Evolventa"/>
                        </a:rPr>
                        <a:t>•</a:t>
                      </a:r>
                      <a:endParaRPr lang="en-US" sz="1100"/>
                    </a:p>
                  </a:txBody>
                  <a:tcPr marL="70803" marR="70803" marT="70803" marB="70803"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9D9D9"/>
                    </a:solidFill>
                  </a:tcPr>
                </a:tc>
                <a:tc>
                  <a:txBody>
                    <a:bodyPr anchor="t" rtlCol="false"/>
                    <a:lstStyle/>
                    <a:p>
                      <a:pPr algn="l">
                        <a:lnSpc>
                          <a:spcPts val="2879"/>
                        </a:lnSpc>
                        <a:defRPr/>
                      </a:pPr>
                      <a:r>
                        <a:rPr lang="en-US" sz="2400" spc="-11">
                          <a:solidFill>
                            <a:srgbClr val="000000"/>
                          </a:solidFill>
                          <a:latin typeface="Evolventa Bold"/>
                          <a:ea typeface="Evolventa Bold"/>
                          <a:cs typeface="Evolventa Bold"/>
                          <a:sym typeface="Evolventa Bold"/>
                        </a:rPr>
                        <a:t>MOTHERBOARD </a:t>
                      </a:r>
                      <a:endParaRPr lang="en-US" sz="1100"/>
                    </a:p>
                  </a:txBody>
                  <a:tcPr marL="70803" marR="70803" marT="70803" marB="70803"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9D9D9"/>
                    </a:solidFill>
                  </a:tcPr>
                </a:tc>
                <a:tc>
                  <a:txBody>
                    <a:bodyPr anchor="t" rtlCol="false"/>
                    <a:lstStyle/>
                    <a:p>
                      <a:pPr algn="l">
                        <a:lnSpc>
                          <a:spcPts val="2879"/>
                        </a:lnSpc>
                        <a:defRPr/>
                      </a:pPr>
                      <a:r>
                        <a:rPr lang="en-US" sz="2400" spc="-11">
                          <a:solidFill>
                            <a:srgbClr val="000000"/>
                          </a:solidFill>
                          <a:latin typeface="Evolventa Bold"/>
                          <a:ea typeface="Evolventa Bold"/>
                          <a:cs typeface="Evolventa Bold"/>
                          <a:sym typeface="Evolventa Bold"/>
                        </a:rPr>
                        <a:t>INTEL </a:t>
                      </a:r>
                      <a:endParaRPr lang="en-US" sz="1100"/>
                    </a:p>
                  </a:txBody>
                  <a:tcPr marL="70803" marR="70803" marT="70803" marB="70803"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FFBD59"/>
                    </a:solidFill>
                  </a:tcPr>
                </a:tc>
              </a:tr>
            </a:tbl>
          </a:graphicData>
        </a:graphic>
      </p:graphicFrame>
      <p:sp>
        <p:nvSpPr>
          <p:cNvPr name="TextBox 14" id="14"/>
          <p:cNvSpPr txBox="true"/>
          <p:nvPr/>
        </p:nvSpPr>
        <p:spPr>
          <a:xfrm rot="0">
            <a:off x="228600" y="6183506"/>
            <a:ext cx="5686425" cy="1025842"/>
          </a:xfrm>
          <a:prstGeom prst="rect">
            <a:avLst/>
          </a:prstGeom>
        </p:spPr>
        <p:txBody>
          <a:bodyPr anchor="t" rtlCol="false" tIns="0" lIns="0" bIns="0" rIns="0">
            <a:spAutoFit/>
          </a:bodyPr>
          <a:lstStyle/>
          <a:p>
            <a:pPr algn="l">
              <a:lnSpc>
                <a:spcPts val="3240"/>
              </a:lnSpc>
            </a:pPr>
            <a:r>
              <a:rPr lang="en-US" sz="2700" u="sng">
                <a:solidFill>
                  <a:srgbClr val="040302"/>
                </a:solidFill>
                <a:latin typeface="Arial Bold"/>
                <a:ea typeface="Arial Bold"/>
                <a:cs typeface="Arial Bold"/>
                <a:sym typeface="Arial Bold"/>
              </a:rPr>
              <a:t>SOFTWARE REQUIREMENT: </a:t>
            </a:r>
          </a:p>
          <a:p>
            <a:pPr algn="l">
              <a:lnSpc>
                <a:spcPts val="3960"/>
              </a:lnSpc>
            </a:pPr>
            <a:r>
              <a:rPr lang="en-US" sz="3300">
                <a:solidFill>
                  <a:srgbClr val="040302"/>
                </a:solidFill>
                <a:latin typeface="Arial Bold"/>
                <a:ea typeface="Arial Bold"/>
                <a:cs typeface="Arial Bold"/>
                <a:sym typeface="Arial Bold"/>
              </a:rPr>
              <a:t> </a:t>
            </a:r>
          </a:p>
        </p:txBody>
      </p:sp>
      <p:graphicFrame>
        <p:nvGraphicFramePr>
          <p:cNvPr name="Table 15" id="15"/>
          <p:cNvGraphicFramePr>
            <a:graphicFrameLocks noGrp="true"/>
          </p:cNvGraphicFramePr>
          <p:nvPr/>
        </p:nvGraphicFramePr>
        <p:xfrm>
          <a:off x="4794290" y="7062788"/>
          <a:ext cx="8439150" cy="2443162"/>
        </p:xfrm>
        <a:graphic>
          <a:graphicData uri="http://schemas.openxmlformats.org/drawingml/2006/table">
            <a:tbl>
              <a:tblPr/>
              <a:tblGrid>
                <a:gridCol w="4115036"/>
                <a:gridCol w="4324114"/>
              </a:tblGrid>
              <a:tr h="610791">
                <a:tc>
                  <a:txBody>
                    <a:bodyPr anchor="t" rtlCol="false"/>
                    <a:lstStyle/>
                    <a:p>
                      <a:pPr algn="l">
                        <a:lnSpc>
                          <a:spcPts val="2879"/>
                        </a:lnSpc>
                        <a:defRPr/>
                      </a:pPr>
                      <a:r>
                        <a:rPr lang="en-US" sz="2400" spc="-11">
                          <a:solidFill>
                            <a:srgbClr val="000000"/>
                          </a:solidFill>
                          <a:latin typeface="Evolventa Bold"/>
                          <a:ea typeface="Evolventa Bold"/>
                          <a:cs typeface="Evolventa Bold"/>
                          <a:sym typeface="Evolventa Bold"/>
                        </a:rPr>
                        <a:t>•OPERATING SYSTEM </a:t>
                      </a:r>
                      <a:endParaRPr lang="en-US" sz="1100"/>
                    </a:p>
                  </a:txBody>
                  <a:tcPr marL="70803" marR="70803" marT="70803" marB="70803"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A6A6A6"/>
                    </a:solidFill>
                  </a:tcPr>
                </a:tc>
                <a:tc>
                  <a:txBody>
                    <a:bodyPr anchor="t" rtlCol="false"/>
                    <a:lstStyle/>
                    <a:p>
                      <a:pPr algn="l">
                        <a:lnSpc>
                          <a:spcPts val="2879"/>
                        </a:lnSpc>
                        <a:defRPr/>
                      </a:pPr>
                      <a:r>
                        <a:rPr lang="en-US" sz="2400" spc="-11">
                          <a:solidFill>
                            <a:srgbClr val="040302"/>
                          </a:solidFill>
                          <a:latin typeface="Evolventa Bold"/>
                          <a:ea typeface="Evolventa Bold"/>
                          <a:cs typeface="Evolventa Bold"/>
                          <a:sym typeface="Evolventa Bold"/>
                        </a:rPr>
                        <a:t>Windows 7 &amp; above </a:t>
                      </a:r>
                      <a:endParaRPr lang="en-US" sz="1100"/>
                    </a:p>
                  </a:txBody>
                  <a:tcPr marL="70803" marR="70803" marT="70803" marB="70803"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FFBD59"/>
                    </a:solidFill>
                  </a:tcPr>
                </a:tc>
              </a:tr>
              <a:tr h="610791">
                <a:tc>
                  <a:txBody>
                    <a:bodyPr anchor="t" rtlCol="false"/>
                    <a:lstStyle/>
                    <a:p>
                      <a:pPr algn="l">
                        <a:lnSpc>
                          <a:spcPts val="2879"/>
                        </a:lnSpc>
                        <a:defRPr/>
                      </a:pPr>
                      <a:r>
                        <a:rPr lang="en-US" sz="2400" spc="-11">
                          <a:solidFill>
                            <a:srgbClr val="040302"/>
                          </a:solidFill>
                          <a:latin typeface="Evolventa Bold"/>
                          <a:ea typeface="Evolventa Bold"/>
                          <a:cs typeface="Evolventa Bold"/>
                          <a:sym typeface="Evolventa Bold"/>
                        </a:rPr>
                        <a:t>•PROG.LANGUAGE </a:t>
                      </a:r>
                      <a:endParaRPr lang="en-US" sz="1100"/>
                    </a:p>
                  </a:txBody>
                  <a:tcPr marL="70803" marR="70803" marT="70803" marB="70803"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AFABAB"/>
                    </a:solidFill>
                  </a:tcPr>
                </a:tc>
                <a:tc>
                  <a:txBody>
                    <a:bodyPr anchor="t" rtlCol="false"/>
                    <a:lstStyle/>
                    <a:p>
                      <a:pPr algn="l">
                        <a:lnSpc>
                          <a:spcPts val="2879"/>
                        </a:lnSpc>
                        <a:defRPr/>
                      </a:pPr>
                      <a:r>
                        <a:rPr lang="en-US" sz="2400" spc="-11">
                          <a:solidFill>
                            <a:srgbClr val="000000"/>
                          </a:solidFill>
                          <a:latin typeface="Evolventa Bold"/>
                          <a:ea typeface="Evolventa Bold"/>
                          <a:cs typeface="Evolventa Bold"/>
                          <a:sym typeface="Evolventa Bold"/>
                        </a:rPr>
                        <a:t>HTML, CSS, JS,PHP</a:t>
                      </a:r>
                      <a:endParaRPr lang="en-US" sz="1100"/>
                    </a:p>
                  </a:txBody>
                  <a:tcPr marL="70803" marR="70803" marT="70803" marB="70803"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FFBD59"/>
                    </a:solidFill>
                  </a:tcPr>
                </a:tc>
              </a:tr>
              <a:tr h="610791">
                <a:tc>
                  <a:txBody>
                    <a:bodyPr anchor="t" rtlCol="false"/>
                    <a:lstStyle/>
                    <a:p>
                      <a:pPr algn="l">
                        <a:lnSpc>
                          <a:spcPts val="2879"/>
                        </a:lnSpc>
                        <a:defRPr/>
                      </a:pPr>
                      <a:r>
                        <a:rPr lang="en-US" sz="2400" spc="-11">
                          <a:solidFill>
                            <a:srgbClr val="000000"/>
                          </a:solidFill>
                          <a:latin typeface="Evolventa Bold"/>
                          <a:ea typeface="Evolventa Bold"/>
                          <a:cs typeface="Evolventa Bold"/>
                          <a:sym typeface="Evolventa Bold"/>
                        </a:rPr>
                        <a:t>•DATABASE </a:t>
                      </a:r>
                      <a:endParaRPr lang="en-US" sz="1100"/>
                    </a:p>
                  </a:txBody>
                  <a:tcPr marL="70803" marR="70803" marT="70803" marB="70803"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AFABAB"/>
                    </a:solidFill>
                  </a:tcPr>
                </a:tc>
                <a:tc>
                  <a:txBody>
                    <a:bodyPr anchor="t" rtlCol="false"/>
                    <a:lstStyle/>
                    <a:p>
                      <a:pPr algn="l">
                        <a:lnSpc>
                          <a:spcPts val="2879"/>
                        </a:lnSpc>
                        <a:defRPr/>
                      </a:pPr>
                      <a:r>
                        <a:rPr lang="en-US" sz="2400" spc="-11">
                          <a:solidFill>
                            <a:srgbClr val="000000"/>
                          </a:solidFill>
                          <a:latin typeface="Evolventa Bold"/>
                          <a:ea typeface="Evolventa Bold"/>
                          <a:cs typeface="Evolventa Bold"/>
                          <a:sym typeface="Evolventa Bold"/>
                        </a:rPr>
                        <a:t>MYSQL</a:t>
                      </a:r>
                      <a:endParaRPr lang="en-US" sz="1100"/>
                    </a:p>
                  </a:txBody>
                  <a:tcPr marL="70803" marR="70803" marT="70803" marB="70803"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FFBD59"/>
                    </a:solidFill>
                  </a:tcPr>
                </a:tc>
              </a:tr>
              <a:tr h="610791">
                <a:tc>
                  <a:txBody>
                    <a:bodyPr anchor="t" rtlCol="false"/>
                    <a:lstStyle/>
                    <a:p>
                      <a:pPr algn="l">
                        <a:lnSpc>
                          <a:spcPts val="2879"/>
                        </a:lnSpc>
                        <a:defRPr/>
                      </a:pPr>
                      <a:r>
                        <a:rPr lang="en-US" sz="2400" spc="-11">
                          <a:solidFill>
                            <a:srgbClr val="000000"/>
                          </a:solidFill>
                          <a:latin typeface="Evolventa Bold"/>
                          <a:ea typeface="Evolventa Bold"/>
                          <a:cs typeface="Evolventa Bold"/>
                          <a:sym typeface="Evolventa Bold"/>
                        </a:rPr>
                        <a:t>•IDE USED </a:t>
                      </a:r>
                      <a:endParaRPr lang="en-US" sz="1100"/>
                    </a:p>
                  </a:txBody>
                  <a:tcPr marL="70803" marR="70803" marT="70803" marB="70803"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AFABAB"/>
                    </a:solidFill>
                  </a:tcPr>
                </a:tc>
                <a:tc>
                  <a:txBody>
                    <a:bodyPr anchor="t" rtlCol="false"/>
                    <a:lstStyle/>
                    <a:p>
                      <a:pPr algn="l">
                        <a:lnSpc>
                          <a:spcPts val="2879"/>
                        </a:lnSpc>
                        <a:defRPr/>
                      </a:pPr>
                      <a:r>
                        <a:rPr lang="en-US" sz="2400" spc="-11">
                          <a:solidFill>
                            <a:srgbClr val="000000"/>
                          </a:solidFill>
                          <a:latin typeface="Evolventa Bold"/>
                          <a:ea typeface="Evolventa Bold"/>
                          <a:cs typeface="Evolventa Bold"/>
                          <a:sym typeface="Evolventa Bold"/>
                        </a:rPr>
                        <a:t>XAMPP, VS CODE,</a:t>
                      </a:r>
                      <a:endParaRPr lang="en-US" sz="1100"/>
                    </a:p>
                  </a:txBody>
                  <a:tcPr marL="70803" marR="70803" marT="70803" marB="70803"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FFBD59"/>
                    </a:solidFill>
                  </a:tcPr>
                </a:tc>
              </a:tr>
            </a:tbl>
          </a:graphicData>
        </a:graphic>
      </p:graphicFrame>
      <p:sp>
        <p:nvSpPr>
          <p:cNvPr name="TextBox 16" id="16"/>
          <p:cNvSpPr txBox="true"/>
          <p:nvPr/>
        </p:nvSpPr>
        <p:spPr>
          <a:xfrm rot="0">
            <a:off x="17117326" y="-25509"/>
            <a:ext cx="950122" cy="1094214"/>
          </a:xfrm>
          <a:prstGeom prst="rect">
            <a:avLst/>
          </a:prstGeom>
        </p:spPr>
        <p:txBody>
          <a:bodyPr anchor="t" rtlCol="false" tIns="0" lIns="0" bIns="0" rIns="0">
            <a:spAutoFit/>
          </a:bodyPr>
          <a:lstStyle/>
          <a:p>
            <a:pPr algn="l">
              <a:lnSpc>
                <a:spcPts val="7200"/>
              </a:lnSpc>
            </a:pPr>
            <a:r>
              <a:rPr lang="en-US" sz="6000">
                <a:solidFill>
                  <a:srgbClr val="FFFF00"/>
                </a:solidFill>
                <a:latin typeface="Arial"/>
                <a:ea typeface="Arial"/>
                <a:cs typeface="Arial"/>
                <a:sym typeface="Arial"/>
              </a:rPr>
              <a:t>06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068" y="21104"/>
            <a:ext cx="18259864" cy="10255349"/>
            <a:chOff x="0" y="0"/>
            <a:chExt cx="24346486" cy="13673798"/>
          </a:xfrm>
        </p:grpSpPr>
        <p:sp>
          <p:nvSpPr>
            <p:cNvPr name="Freeform 4" id="4"/>
            <p:cNvSpPr/>
            <p:nvPr/>
          </p:nvSpPr>
          <p:spPr>
            <a:xfrm flipH="false" flipV="false" rot="0">
              <a:off x="0" y="0"/>
              <a:ext cx="24346536" cy="13673837"/>
            </a:xfrm>
            <a:custGeom>
              <a:avLst/>
              <a:gdLst/>
              <a:ahLst/>
              <a:cxnLst/>
              <a:rect r="r" b="b" t="t" l="l"/>
              <a:pathLst>
                <a:path h="13673837" w="24346536">
                  <a:moveTo>
                    <a:pt x="0" y="13673837"/>
                  </a:moveTo>
                  <a:lnTo>
                    <a:pt x="0" y="0"/>
                  </a:lnTo>
                  <a:lnTo>
                    <a:pt x="24346536" y="13673837"/>
                  </a:lnTo>
                  <a:close/>
                </a:path>
              </a:pathLst>
            </a:custGeom>
            <a:gradFill rotWithShape="true">
              <a:gsLst>
                <a:gs pos="0">
                  <a:srgbClr val="D2D2D2">
                    <a:alpha val="10000"/>
                  </a:srgbClr>
                </a:gs>
                <a:gs pos="70000">
                  <a:srgbClr val="D2D2D2">
                    <a:alpha val="8000"/>
                  </a:srgbClr>
                </a:gs>
                <a:gs pos="100000">
                  <a:srgbClr val="D2D2D2">
                    <a:alpha val="1000"/>
                  </a:srgbClr>
                </a:gs>
              </a:gsLst>
              <a:lin ang="7075076"/>
            </a:gradFill>
          </p:spPr>
        </p:sp>
      </p:grpSp>
      <p:sp>
        <p:nvSpPr>
          <p:cNvPr name="AutoShape 5" id="5"/>
          <p:cNvSpPr/>
          <p:nvPr/>
        </p:nvSpPr>
        <p:spPr>
          <a:xfrm rot="1760049">
            <a:off x="-1348184" y="5143502"/>
            <a:ext cx="20970300" cy="0"/>
          </a:xfrm>
          <a:prstGeom prst="line">
            <a:avLst/>
          </a:prstGeom>
          <a:ln cap="rnd" w="9525">
            <a:solidFill>
              <a:srgbClr val="666666"/>
            </a:solidFill>
            <a:prstDash val="solid"/>
            <a:headEnd type="none" len="sm" w="sm"/>
            <a:tailEnd type="none" len="sm" w="sm"/>
          </a:ln>
        </p:spPr>
      </p:sp>
      <p:sp>
        <p:nvSpPr>
          <p:cNvPr name="AutoShape 6" id="6"/>
          <p:cNvSpPr/>
          <p:nvPr/>
        </p:nvSpPr>
        <p:spPr>
          <a:xfrm rot="-1686079">
            <a:off x="12575292" y="8847772"/>
            <a:ext cx="6070316" cy="0"/>
          </a:xfrm>
          <a:prstGeom prst="line">
            <a:avLst/>
          </a:prstGeom>
          <a:ln cap="rnd" w="9525">
            <a:solidFill>
              <a:srgbClr val="666666"/>
            </a:solidFill>
            <a:prstDash val="solid"/>
            <a:headEnd type="none" len="sm" w="sm"/>
            <a:tailEnd type="none" len="sm" w="sm"/>
          </a:ln>
        </p:spPr>
      </p:sp>
      <p:grpSp>
        <p:nvGrpSpPr>
          <p:cNvPr name="Group 7" id="7"/>
          <p:cNvGrpSpPr/>
          <p:nvPr/>
        </p:nvGrpSpPr>
        <p:grpSpPr>
          <a:xfrm rot="0">
            <a:off x="1" y="0"/>
            <a:ext cx="2217418" cy="2228850"/>
            <a:chOff x="0" y="0"/>
            <a:chExt cx="2956558" cy="2971800"/>
          </a:xfrm>
        </p:grpSpPr>
        <p:sp>
          <p:nvSpPr>
            <p:cNvPr name="Freeform 8" id="8"/>
            <p:cNvSpPr/>
            <p:nvPr/>
          </p:nvSpPr>
          <p:spPr>
            <a:xfrm flipH="false" flipV="false" rot="0">
              <a:off x="0" y="0"/>
              <a:ext cx="2956560" cy="2971800"/>
            </a:xfrm>
            <a:custGeom>
              <a:avLst/>
              <a:gdLst/>
              <a:ahLst/>
              <a:cxnLst/>
              <a:rect r="r" b="b" t="t" l="l"/>
              <a:pathLst>
                <a:path h="2971800" w="2956560">
                  <a:moveTo>
                    <a:pt x="0" y="0"/>
                  </a:moveTo>
                  <a:lnTo>
                    <a:pt x="2509012" y="0"/>
                  </a:lnTo>
                  <a:lnTo>
                    <a:pt x="2649728" y="170561"/>
                  </a:lnTo>
                  <a:cubicBezTo>
                    <a:pt x="2843403" y="457327"/>
                    <a:pt x="2956560" y="803021"/>
                    <a:pt x="2956560" y="1175131"/>
                  </a:cubicBezTo>
                  <a:cubicBezTo>
                    <a:pt x="2956560" y="2167382"/>
                    <a:pt x="2152142" y="2971800"/>
                    <a:pt x="1159891" y="2971800"/>
                  </a:cubicBezTo>
                  <a:cubicBezTo>
                    <a:pt x="787781" y="2971800"/>
                    <a:pt x="442087" y="2858643"/>
                    <a:pt x="155321" y="2664968"/>
                  </a:cubicBezTo>
                  <a:lnTo>
                    <a:pt x="0" y="2536825"/>
                  </a:lnTo>
                  <a:lnTo>
                    <a:pt x="0" y="0"/>
                  </a:lnTo>
                  <a:close/>
                </a:path>
              </a:pathLst>
            </a:custGeom>
            <a:solidFill>
              <a:srgbClr val="000000"/>
            </a:solidFill>
          </p:spPr>
        </p:sp>
      </p:grpSp>
      <p:sp>
        <p:nvSpPr>
          <p:cNvPr name="Freeform 9" id="9" descr="Election commission of India logo png download. Stock Illustration | Adobe  Stock"/>
          <p:cNvSpPr/>
          <p:nvPr/>
        </p:nvSpPr>
        <p:spPr>
          <a:xfrm flipH="false" flipV="false" rot="0">
            <a:off x="111819" y="0"/>
            <a:ext cx="1993780" cy="1993780"/>
          </a:xfrm>
          <a:custGeom>
            <a:avLst/>
            <a:gdLst/>
            <a:ahLst/>
            <a:cxnLst/>
            <a:rect r="r" b="b" t="t" l="l"/>
            <a:pathLst>
              <a:path h="1993780" w="1993780">
                <a:moveTo>
                  <a:pt x="0" y="0"/>
                </a:moveTo>
                <a:lnTo>
                  <a:pt x="1993781" y="0"/>
                </a:lnTo>
                <a:lnTo>
                  <a:pt x="1993781" y="1993780"/>
                </a:lnTo>
                <a:lnTo>
                  <a:pt x="0" y="1993780"/>
                </a:lnTo>
                <a:lnTo>
                  <a:pt x="0" y="0"/>
                </a:lnTo>
                <a:close/>
              </a:path>
            </a:pathLst>
          </a:custGeom>
          <a:blipFill>
            <a:blip r:embed="rId4"/>
            <a:stretch>
              <a:fillRect l="0" t="0" r="0" b="0"/>
            </a:stretch>
          </a:blipFill>
        </p:spPr>
      </p:sp>
      <p:sp>
        <p:nvSpPr>
          <p:cNvPr name="Freeform 10" id="10"/>
          <p:cNvSpPr/>
          <p:nvPr/>
        </p:nvSpPr>
        <p:spPr>
          <a:xfrm flipH="false" flipV="false" rot="0">
            <a:off x="4" y="10041146"/>
            <a:ext cx="18287996" cy="245855"/>
          </a:xfrm>
          <a:custGeom>
            <a:avLst/>
            <a:gdLst/>
            <a:ahLst/>
            <a:cxnLst/>
            <a:rect r="r" b="b" t="t" l="l"/>
            <a:pathLst>
              <a:path h="245855" w="18287996">
                <a:moveTo>
                  <a:pt x="0" y="0"/>
                </a:moveTo>
                <a:lnTo>
                  <a:pt x="18287996" y="0"/>
                </a:lnTo>
                <a:lnTo>
                  <a:pt x="18287996" y="245856"/>
                </a:lnTo>
                <a:lnTo>
                  <a:pt x="0" y="2458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1" id="11"/>
          <p:cNvGrpSpPr/>
          <p:nvPr/>
        </p:nvGrpSpPr>
        <p:grpSpPr>
          <a:xfrm rot="0">
            <a:off x="4351483" y="1809289"/>
            <a:ext cx="9645231" cy="6438054"/>
            <a:chOff x="0" y="0"/>
            <a:chExt cx="12860308" cy="8584072"/>
          </a:xfrm>
        </p:grpSpPr>
        <p:sp>
          <p:nvSpPr>
            <p:cNvPr name="Freeform 12" id="12"/>
            <p:cNvSpPr/>
            <p:nvPr/>
          </p:nvSpPr>
          <p:spPr>
            <a:xfrm flipH="false" flipV="false" rot="0">
              <a:off x="9525" y="9525"/>
              <a:ext cx="12841224" cy="8565007"/>
            </a:xfrm>
            <a:custGeom>
              <a:avLst/>
              <a:gdLst/>
              <a:ahLst/>
              <a:cxnLst/>
              <a:rect r="r" b="b" t="t" l="l"/>
              <a:pathLst>
                <a:path h="8565007" w="12841224">
                  <a:moveTo>
                    <a:pt x="0" y="0"/>
                  </a:moveTo>
                  <a:lnTo>
                    <a:pt x="12841224" y="0"/>
                  </a:lnTo>
                  <a:lnTo>
                    <a:pt x="12841224" y="8565007"/>
                  </a:lnTo>
                  <a:lnTo>
                    <a:pt x="0" y="8565007"/>
                  </a:lnTo>
                  <a:close/>
                </a:path>
              </a:pathLst>
            </a:custGeom>
            <a:solidFill>
              <a:srgbClr val="F63357">
                <a:alpha val="69804"/>
              </a:srgbClr>
            </a:solidFill>
          </p:spPr>
        </p:sp>
        <p:sp>
          <p:nvSpPr>
            <p:cNvPr name="Freeform 13" id="13"/>
            <p:cNvSpPr/>
            <p:nvPr/>
          </p:nvSpPr>
          <p:spPr>
            <a:xfrm flipH="false" flipV="false" rot="0">
              <a:off x="0" y="0"/>
              <a:ext cx="12860274" cy="8584057"/>
            </a:xfrm>
            <a:custGeom>
              <a:avLst/>
              <a:gdLst/>
              <a:ahLst/>
              <a:cxnLst/>
              <a:rect r="r" b="b" t="t" l="l"/>
              <a:pathLst>
                <a:path h="8584057" w="12860274">
                  <a:moveTo>
                    <a:pt x="9525" y="0"/>
                  </a:moveTo>
                  <a:lnTo>
                    <a:pt x="12850749" y="0"/>
                  </a:lnTo>
                  <a:cubicBezTo>
                    <a:pt x="12855956" y="0"/>
                    <a:pt x="12860274" y="4318"/>
                    <a:pt x="12860274" y="9525"/>
                  </a:cubicBezTo>
                  <a:lnTo>
                    <a:pt x="12860274" y="8574532"/>
                  </a:lnTo>
                  <a:cubicBezTo>
                    <a:pt x="12860274" y="8579738"/>
                    <a:pt x="12855956" y="8584057"/>
                    <a:pt x="12850749" y="8584057"/>
                  </a:cubicBezTo>
                  <a:lnTo>
                    <a:pt x="9525" y="8584057"/>
                  </a:lnTo>
                  <a:cubicBezTo>
                    <a:pt x="4318" y="8584057"/>
                    <a:pt x="0" y="8579738"/>
                    <a:pt x="0" y="8574532"/>
                  </a:cubicBezTo>
                  <a:lnTo>
                    <a:pt x="0" y="9525"/>
                  </a:lnTo>
                  <a:cubicBezTo>
                    <a:pt x="0" y="4318"/>
                    <a:pt x="4318" y="0"/>
                    <a:pt x="9525" y="0"/>
                  </a:cubicBezTo>
                  <a:moveTo>
                    <a:pt x="9525" y="19050"/>
                  </a:moveTo>
                  <a:lnTo>
                    <a:pt x="9525" y="9525"/>
                  </a:lnTo>
                  <a:lnTo>
                    <a:pt x="19050" y="9525"/>
                  </a:lnTo>
                  <a:lnTo>
                    <a:pt x="19050" y="8574532"/>
                  </a:lnTo>
                  <a:lnTo>
                    <a:pt x="9525" y="8574532"/>
                  </a:lnTo>
                  <a:lnTo>
                    <a:pt x="9525" y="8565007"/>
                  </a:lnTo>
                  <a:lnTo>
                    <a:pt x="12850749" y="8565007"/>
                  </a:lnTo>
                  <a:lnTo>
                    <a:pt x="12850749" y="8574532"/>
                  </a:lnTo>
                  <a:lnTo>
                    <a:pt x="12841224" y="8574532"/>
                  </a:lnTo>
                  <a:lnTo>
                    <a:pt x="12841224" y="9525"/>
                  </a:lnTo>
                  <a:lnTo>
                    <a:pt x="12850749" y="9525"/>
                  </a:lnTo>
                  <a:lnTo>
                    <a:pt x="12850749" y="19050"/>
                  </a:lnTo>
                  <a:lnTo>
                    <a:pt x="9525" y="19050"/>
                  </a:lnTo>
                  <a:close/>
                </a:path>
              </a:pathLst>
            </a:custGeom>
            <a:solidFill>
              <a:srgbClr val="FF388C"/>
            </a:solidFill>
          </p:spPr>
        </p:sp>
      </p:grpSp>
      <p:sp>
        <p:nvSpPr>
          <p:cNvPr name="Freeform 14" id="14" descr="pngegg"/>
          <p:cNvSpPr/>
          <p:nvPr/>
        </p:nvSpPr>
        <p:spPr>
          <a:xfrm flipH="false" flipV="false" rot="0">
            <a:off x="7386640" y="2228850"/>
            <a:ext cx="3135630" cy="3135630"/>
          </a:xfrm>
          <a:custGeom>
            <a:avLst/>
            <a:gdLst/>
            <a:ahLst/>
            <a:cxnLst/>
            <a:rect r="r" b="b" t="t" l="l"/>
            <a:pathLst>
              <a:path h="3135630" w="3135630">
                <a:moveTo>
                  <a:pt x="0" y="0"/>
                </a:moveTo>
                <a:lnTo>
                  <a:pt x="3135630" y="0"/>
                </a:lnTo>
                <a:lnTo>
                  <a:pt x="3135630" y="3135630"/>
                </a:lnTo>
                <a:lnTo>
                  <a:pt x="0" y="3135630"/>
                </a:lnTo>
                <a:lnTo>
                  <a:pt x="0" y="0"/>
                </a:lnTo>
                <a:close/>
              </a:path>
            </a:pathLst>
          </a:custGeom>
          <a:blipFill>
            <a:blip r:embed="rId7"/>
            <a:stretch>
              <a:fillRect l="0" t="0" r="0" b="0"/>
            </a:stretch>
          </a:blipFill>
        </p:spPr>
      </p:sp>
      <p:sp>
        <p:nvSpPr>
          <p:cNvPr name="TextBox 15" id="15"/>
          <p:cNvSpPr txBox="true"/>
          <p:nvPr/>
        </p:nvSpPr>
        <p:spPr>
          <a:xfrm rot="0">
            <a:off x="7634583" y="5741088"/>
            <a:ext cx="3079029" cy="472083"/>
          </a:xfrm>
          <a:prstGeom prst="rect">
            <a:avLst/>
          </a:prstGeom>
        </p:spPr>
        <p:txBody>
          <a:bodyPr anchor="t" rtlCol="false" tIns="0" lIns="0" bIns="0" rIns="0">
            <a:spAutoFit/>
          </a:bodyPr>
          <a:lstStyle/>
          <a:p>
            <a:pPr algn="l">
              <a:lnSpc>
                <a:spcPts val="3240"/>
              </a:lnSpc>
            </a:pPr>
            <a:r>
              <a:rPr lang="en-US" sz="2700" spc="5">
                <a:solidFill>
                  <a:srgbClr val="FFFFFF"/>
                </a:solidFill>
                <a:latin typeface="Archivo Black"/>
                <a:ea typeface="Archivo Black"/>
                <a:cs typeface="Archivo Black"/>
                <a:sym typeface="Archivo Black"/>
              </a:rPr>
              <a:t>PROJECT’S  UI</a:t>
            </a:r>
          </a:p>
        </p:txBody>
      </p:sp>
      <p:sp>
        <p:nvSpPr>
          <p:cNvPr name="TextBox 16" id="16"/>
          <p:cNvSpPr txBox="true"/>
          <p:nvPr/>
        </p:nvSpPr>
        <p:spPr>
          <a:xfrm rot="0">
            <a:off x="17155784" y="-25509"/>
            <a:ext cx="950122" cy="1094214"/>
          </a:xfrm>
          <a:prstGeom prst="rect">
            <a:avLst/>
          </a:prstGeom>
        </p:spPr>
        <p:txBody>
          <a:bodyPr anchor="t" rtlCol="false" tIns="0" lIns="0" bIns="0" rIns="0">
            <a:spAutoFit/>
          </a:bodyPr>
          <a:lstStyle/>
          <a:p>
            <a:pPr algn="l">
              <a:lnSpc>
                <a:spcPts val="7200"/>
              </a:lnSpc>
            </a:pPr>
            <a:r>
              <a:rPr lang="en-US" sz="6000">
                <a:solidFill>
                  <a:srgbClr val="FFFF00"/>
                </a:solidFill>
                <a:latin typeface="Arial"/>
                <a:ea typeface="Arial"/>
                <a:cs typeface="Arial"/>
                <a:sym typeface="Arial"/>
              </a:rPr>
              <a:t>07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1760049">
            <a:off x="-1348184" y="5143502"/>
            <a:ext cx="20970300" cy="0"/>
          </a:xfrm>
          <a:prstGeom prst="line">
            <a:avLst/>
          </a:prstGeom>
          <a:ln cap="rnd" w="9525">
            <a:solidFill>
              <a:srgbClr val="666666"/>
            </a:solidFill>
            <a:prstDash val="solid"/>
            <a:headEnd type="none" len="sm" w="sm"/>
            <a:tailEnd type="none" len="sm" w="sm"/>
          </a:ln>
        </p:spPr>
      </p:sp>
      <p:sp>
        <p:nvSpPr>
          <p:cNvPr name="AutoShape 4" id="4"/>
          <p:cNvSpPr/>
          <p:nvPr/>
        </p:nvSpPr>
        <p:spPr>
          <a:xfrm rot="-1686079">
            <a:off x="12575292" y="8847772"/>
            <a:ext cx="6070316" cy="0"/>
          </a:xfrm>
          <a:prstGeom prst="line">
            <a:avLst/>
          </a:prstGeom>
          <a:ln cap="rnd" w="9525">
            <a:solidFill>
              <a:srgbClr val="666666"/>
            </a:solidFill>
            <a:prstDash val="solid"/>
            <a:headEnd type="none" len="sm" w="sm"/>
            <a:tailEnd type="none" len="sm" w="sm"/>
          </a:ln>
        </p:spPr>
      </p:sp>
      <p:grpSp>
        <p:nvGrpSpPr>
          <p:cNvPr name="Group 5" id="5"/>
          <p:cNvGrpSpPr/>
          <p:nvPr/>
        </p:nvGrpSpPr>
        <p:grpSpPr>
          <a:xfrm rot="0">
            <a:off x="1" y="0"/>
            <a:ext cx="2217418" cy="2228850"/>
            <a:chOff x="0" y="0"/>
            <a:chExt cx="2956558" cy="2971800"/>
          </a:xfrm>
        </p:grpSpPr>
        <p:sp>
          <p:nvSpPr>
            <p:cNvPr name="Freeform 6" id="6"/>
            <p:cNvSpPr/>
            <p:nvPr/>
          </p:nvSpPr>
          <p:spPr>
            <a:xfrm flipH="false" flipV="false" rot="0">
              <a:off x="0" y="0"/>
              <a:ext cx="2956560" cy="2971800"/>
            </a:xfrm>
            <a:custGeom>
              <a:avLst/>
              <a:gdLst/>
              <a:ahLst/>
              <a:cxnLst/>
              <a:rect r="r" b="b" t="t" l="l"/>
              <a:pathLst>
                <a:path h="2971800" w="2956560">
                  <a:moveTo>
                    <a:pt x="0" y="0"/>
                  </a:moveTo>
                  <a:lnTo>
                    <a:pt x="2509012" y="0"/>
                  </a:lnTo>
                  <a:lnTo>
                    <a:pt x="2649728" y="170561"/>
                  </a:lnTo>
                  <a:cubicBezTo>
                    <a:pt x="2843403" y="457327"/>
                    <a:pt x="2956560" y="803021"/>
                    <a:pt x="2956560" y="1175131"/>
                  </a:cubicBezTo>
                  <a:cubicBezTo>
                    <a:pt x="2956560" y="2167382"/>
                    <a:pt x="2152142" y="2971800"/>
                    <a:pt x="1159891" y="2971800"/>
                  </a:cubicBezTo>
                  <a:cubicBezTo>
                    <a:pt x="787781" y="2971800"/>
                    <a:pt x="442087" y="2858643"/>
                    <a:pt x="155321" y="2664968"/>
                  </a:cubicBezTo>
                  <a:lnTo>
                    <a:pt x="0" y="2536825"/>
                  </a:lnTo>
                  <a:lnTo>
                    <a:pt x="0" y="0"/>
                  </a:lnTo>
                  <a:close/>
                </a:path>
              </a:pathLst>
            </a:custGeom>
            <a:solidFill>
              <a:srgbClr val="000000"/>
            </a:solidFill>
          </p:spPr>
        </p:sp>
      </p:grpSp>
      <p:sp>
        <p:nvSpPr>
          <p:cNvPr name="Freeform 7" id="7" descr="Election commission of India logo png download. Stock Illustration | Adobe  Stock"/>
          <p:cNvSpPr/>
          <p:nvPr/>
        </p:nvSpPr>
        <p:spPr>
          <a:xfrm flipH="false" flipV="false" rot="0">
            <a:off x="111819" y="0"/>
            <a:ext cx="1993780" cy="1993780"/>
          </a:xfrm>
          <a:custGeom>
            <a:avLst/>
            <a:gdLst/>
            <a:ahLst/>
            <a:cxnLst/>
            <a:rect r="r" b="b" t="t" l="l"/>
            <a:pathLst>
              <a:path h="1993780" w="1993780">
                <a:moveTo>
                  <a:pt x="0" y="0"/>
                </a:moveTo>
                <a:lnTo>
                  <a:pt x="1993781" y="0"/>
                </a:lnTo>
                <a:lnTo>
                  <a:pt x="1993781" y="1993780"/>
                </a:lnTo>
                <a:lnTo>
                  <a:pt x="0" y="1993780"/>
                </a:lnTo>
                <a:lnTo>
                  <a:pt x="0" y="0"/>
                </a:lnTo>
                <a:close/>
              </a:path>
            </a:pathLst>
          </a:custGeom>
          <a:blipFill>
            <a:blip r:embed="rId4"/>
            <a:stretch>
              <a:fillRect l="0" t="0" r="0" b="0"/>
            </a:stretch>
          </a:blipFill>
        </p:spPr>
      </p:sp>
      <p:sp>
        <p:nvSpPr>
          <p:cNvPr name="Freeform 8" id="8"/>
          <p:cNvSpPr/>
          <p:nvPr/>
        </p:nvSpPr>
        <p:spPr>
          <a:xfrm flipH="false" flipV="false" rot="0">
            <a:off x="4" y="10041146"/>
            <a:ext cx="18287996" cy="245855"/>
          </a:xfrm>
          <a:custGeom>
            <a:avLst/>
            <a:gdLst/>
            <a:ahLst/>
            <a:cxnLst/>
            <a:rect r="r" b="b" t="t" l="l"/>
            <a:pathLst>
              <a:path h="245855" w="18287996">
                <a:moveTo>
                  <a:pt x="0" y="0"/>
                </a:moveTo>
                <a:lnTo>
                  <a:pt x="18287996" y="0"/>
                </a:lnTo>
                <a:lnTo>
                  <a:pt x="18287996" y="245856"/>
                </a:lnTo>
                <a:lnTo>
                  <a:pt x="0" y="2458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736075" y="2609681"/>
            <a:ext cx="16357012" cy="7050635"/>
          </a:xfrm>
          <a:custGeom>
            <a:avLst/>
            <a:gdLst/>
            <a:ahLst/>
            <a:cxnLst/>
            <a:rect r="r" b="b" t="t" l="l"/>
            <a:pathLst>
              <a:path h="7050635" w="16357012">
                <a:moveTo>
                  <a:pt x="0" y="0"/>
                </a:moveTo>
                <a:lnTo>
                  <a:pt x="16357012" y="0"/>
                </a:lnTo>
                <a:lnTo>
                  <a:pt x="16357012" y="7050635"/>
                </a:lnTo>
                <a:lnTo>
                  <a:pt x="0" y="7050635"/>
                </a:lnTo>
                <a:lnTo>
                  <a:pt x="0" y="0"/>
                </a:lnTo>
                <a:close/>
              </a:path>
            </a:pathLst>
          </a:custGeom>
          <a:blipFill>
            <a:blip r:embed="rId7"/>
            <a:stretch>
              <a:fillRect l="-289" t="-8442" r="-6795" b="-8442"/>
            </a:stretch>
          </a:blipFill>
        </p:spPr>
      </p:sp>
      <p:sp>
        <p:nvSpPr>
          <p:cNvPr name="TextBox 10" id="10"/>
          <p:cNvSpPr txBox="true"/>
          <p:nvPr/>
        </p:nvSpPr>
        <p:spPr>
          <a:xfrm rot="0">
            <a:off x="2629762" y="529287"/>
            <a:ext cx="15566796" cy="906631"/>
          </a:xfrm>
          <a:prstGeom prst="rect">
            <a:avLst/>
          </a:prstGeom>
        </p:spPr>
        <p:txBody>
          <a:bodyPr anchor="t" rtlCol="false" tIns="0" lIns="0" bIns="0" rIns="0">
            <a:spAutoFit/>
          </a:bodyPr>
          <a:lstStyle/>
          <a:p>
            <a:pPr algn="l">
              <a:lnSpc>
                <a:spcPts val="6480"/>
              </a:lnSpc>
            </a:pPr>
            <a:r>
              <a:rPr lang="en-US" sz="5400">
                <a:solidFill>
                  <a:srgbClr val="FFFFFF"/>
                </a:solidFill>
                <a:latin typeface="Arimo Bold"/>
                <a:ea typeface="Arimo Bold"/>
                <a:cs typeface="Arimo Bold"/>
                <a:sym typeface="Arimo Bold"/>
              </a:rPr>
              <a:t>Home Page</a:t>
            </a:r>
          </a:p>
        </p:txBody>
      </p:sp>
      <p:sp>
        <p:nvSpPr>
          <p:cNvPr name="TextBox 11" id="11"/>
          <p:cNvSpPr txBox="true"/>
          <p:nvPr/>
        </p:nvSpPr>
        <p:spPr>
          <a:xfrm rot="0">
            <a:off x="17142964" y="-25509"/>
            <a:ext cx="950122" cy="1094214"/>
          </a:xfrm>
          <a:prstGeom prst="rect">
            <a:avLst/>
          </a:prstGeom>
        </p:spPr>
        <p:txBody>
          <a:bodyPr anchor="t" rtlCol="false" tIns="0" lIns="0" bIns="0" rIns="0">
            <a:spAutoFit/>
          </a:bodyPr>
          <a:lstStyle/>
          <a:p>
            <a:pPr algn="l">
              <a:lnSpc>
                <a:spcPts val="7200"/>
              </a:lnSpc>
            </a:pPr>
            <a:r>
              <a:rPr lang="en-US" sz="6000">
                <a:solidFill>
                  <a:srgbClr val="FFFF00"/>
                </a:solidFill>
                <a:latin typeface="Arial"/>
                <a:ea typeface="Arial"/>
                <a:cs typeface="Arial"/>
                <a:sym typeface="Arial"/>
              </a:rPr>
              <a:t>08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068" y="21104"/>
            <a:ext cx="18259864" cy="10255349"/>
            <a:chOff x="0" y="0"/>
            <a:chExt cx="24346486" cy="13673798"/>
          </a:xfrm>
        </p:grpSpPr>
        <p:sp>
          <p:nvSpPr>
            <p:cNvPr name="Freeform 4" id="4"/>
            <p:cNvSpPr/>
            <p:nvPr/>
          </p:nvSpPr>
          <p:spPr>
            <a:xfrm flipH="false" flipV="false" rot="0">
              <a:off x="0" y="0"/>
              <a:ext cx="24346536" cy="13673837"/>
            </a:xfrm>
            <a:custGeom>
              <a:avLst/>
              <a:gdLst/>
              <a:ahLst/>
              <a:cxnLst/>
              <a:rect r="r" b="b" t="t" l="l"/>
              <a:pathLst>
                <a:path h="13673837" w="24346536">
                  <a:moveTo>
                    <a:pt x="0" y="13673837"/>
                  </a:moveTo>
                  <a:lnTo>
                    <a:pt x="0" y="0"/>
                  </a:lnTo>
                  <a:lnTo>
                    <a:pt x="24346536" y="13673837"/>
                  </a:lnTo>
                  <a:close/>
                </a:path>
              </a:pathLst>
            </a:custGeom>
            <a:gradFill rotWithShape="true">
              <a:gsLst>
                <a:gs pos="0">
                  <a:srgbClr val="D2D2D2">
                    <a:alpha val="10000"/>
                  </a:srgbClr>
                </a:gs>
                <a:gs pos="70000">
                  <a:srgbClr val="D2D2D2">
                    <a:alpha val="8000"/>
                  </a:srgbClr>
                </a:gs>
                <a:gs pos="100000">
                  <a:srgbClr val="D2D2D2">
                    <a:alpha val="1000"/>
                  </a:srgbClr>
                </a:gs>
              </a:gsLst>
              <a:lin ang="7075076"/>
            </a:gradFill>
          </p:spPr>
        </p:sp>
      </p:grpSp>
      <p:sp>
        <p:nvSpPr>
          <p:cNvPr name="AutoShape 5" id="5"/>
          <p:cNvSpPr/>
          <p:nvPr/>
        </p:nvSpPr>
        <p:spPr>
          <a:xfrm rot="1760049">
            <a:off x="-1348184" y="5143502"/>
            <a:ext cx="20970300" cy="0"/>
          </a:xfrm>
          <a:prstGeom prst="line">
            <a:avLst/>
          </a:prstGeom>
          <a:ln cap="rnd" w="9525">
            <a:solidFill>
              <a:srgbClr val="666666"/>
            </a:solidFill>
            <a:prstDash val="solid"/>
            <a:headEnd type="none" len="sm" w="sm"/>
            <a:tailEnd type="none" len="sm" w="sm"/>
          </a:ln>
        </p:spPr>
      </p:sp>
      <p:sp>
        <p:nvSpPr>
          <p:cNvPr name="AutoShape 6" id="6"/>
          <p:cNvSpPr/>
          <p:nvPr/>
        </p:nvSpPr>
        <p:spPr>
          <a:xfrm rot="-1686079">
            <a:off x="12575292" y="8847772"/>
            <a:ext cx="6070316" cy="0"/>
          </a:xfrm>
          <a:prstGeom prst="line">
            <a:avLst/>
          </a:prstGeom>
          <a:ln cap="rnd" w="9525">
            <a:solidFill>
              <a:srgbClr val="666666"/>
            </a:solidFill>
            <a:prstDash val="solid"/>
            <a:headEnd type="none" len="sm" w="sm"/>
            <a:tailEnd type="none" len="sm" w="sm"/>
          </a:ln>
        </p:spPr>
      </p:sp>
      <p:grpSp>
        <p:nvGrpSpPr>
          <p:cNvPr name="Group 7" id="7"/>
          <p:cNvGrpSpPr/>
          <p:nvPr/>
        </p:nvGrpSpPr>
        <p:grpSpPr>
          <a:xfrm rot="0">
            <a:off x="1" y="0"/>
            <a:ext cx="2217418" cy="2228850"/>
            <a:chOff x="0" y="0"/>
            <a:chExt cx="2956558" cy="2971800"/>
          </a:xfrm>
        </p:grpSpPr>
        <p:sp>
          <p:nvSpPr>
            <p:cNvPr name="Freeform 8" id="8"/>
            <p:cNvSpPr/>
            <p:nvPr/>
          </p:nvSpPr>
          <p:spPr>
            <a:xfrm flipH="false" flipV="false" rot="0">
              <a:off x="0" y="0"/>
              <a:ext cx="2956560" cy="2971800"/>
            </a:xfrm>
            <a:custGeom>
              <a:avLst/>
              <a:gdLst/>
              <a:ahLst/>
              <a:cxnLst/>
              <a:rect r="r" b="b" t="t" l="l"/>
              <a:pathLst>
                <a:path h="2971800" w="2956560">
                  <a:moveTo>
                    <a:pt x="0" y="0"/>
                  </a:moveTo>
                  <a:lnTo>
                    <a:pt x="2509012" y="0"/>
                  </a:lnTo>
                  <a:lnTo>
                    <a:pt x="2649728" y="170561"/>
                  </a:lnTo>
                  <a:cubicBezTo>
                    <a:pt x="2843403" y="457327"/>
                    <a:pt x="2956560" y="803021"/>
                    <a:pt x="2956560" y="1175131"/>
                  </a:cubicBezTo>
                  <a:cubicBezTo>
                    <a:pt x="2956560" y="2167382"/>
                    <a:pt x="2152142" y="2971800"/>
                    <a:pt x="1159891" y="2971800"/>
                  </a:cubicBezTo>
                  <a:cubicBezTo>
                    <a:pt x="787781" y="2971800"/>
                    <a:pt x="442087" y="2858643"/>
                    <a:pt x="155321" y="2664968"/>
                  </a:cubicBezTo>
                  <a:lnTo>
                    <a:pt x="0" y="2536825"/>
                  </a:lnTo>
                  <a:lnTo>
                    <a:pt x="0" y="0"/>
                  </a:lnTo>
                  <a:close/>
                </a:path>
              </a:pathLst>
            </a:custGeom>
            <a:solidFill>
              <a:srgbClr val="000000"/>
            </a:solidFill>
          </p:spPr>
        </p:sp>
      </p:grpSp>
      <p:sp>
        <p:nvSpPr>
          <p:cNvPr name="Freeform 9" id="9" descr="Election commission of India logo png download. Stock Illustration | Adobe  Stock"/>
          <p:cNvSpPr/>
          <p:nvPr/>
        </p:nvSpPr>
        <p:spPr>
          <a:xfrm flipH="false" flipV="false" rot="0">
            <a:off x="111819" y="0"/>
            <a:ext cx="1993780" cy="1993780"/>
          </a:xfrm>
          <a:custGeom>
            <a:avLst/>
            <a:gdLst/>
            <a:ahLst/>
            <a:cxnLst/>
            <a:rect r="r" b="b" t="t" l="l"/>
            <a:pathLst>
              <a:path h="1993780" w="1993780">
                <a:moveTo>
                  <a:pt x="0" y="0"/>
                </a:moveTo>
                <a:lnTo>
                  <a:pt x="1993781" y="0"/>
                </a:lnTo>
                <a:lnTo>
                  <a:pt x="1993781" y="1993780"/>
                </a:lnTo>
                <a:lnTo>
                  <a:pt x="0" y="1993780"/>
                </a:lnTo>
                <a:lnTo>
                  <a:pt x="0" y="0"/>
                </a:lnTo>
                <a:close/>
              </a:path>
            </a:pathLst>
          </a:custGeom>
          <a:blipFill>
            <a:blip r:embed="rId4"/>
            <a:stretch>
              <a:fillRect l="0" t="0" r="0" b="0"/>
            </a:stretch>
          </a:blipFill>
        </p:spPr>
      </p:sp>
      <p:sp>
        <p:nvSpPr>
          <p:cNvPr name="Freeform 10" id="10"/>
          <p:cNvSpPr/>
          <p:nvPr/>
        </p:nvSpPr>
        <p:spPr>
          <a:xfrm flipH="false" flipV="false" rot="0">
            <a:off x="2587050" y="2228850"/>
            <a:ext cx="15518856" cy="7742059"/>
          </a:xfrm>
          <a:custGeom>
            <a:avLst/>
            <a:gdLst/>
            <a:ahLst/>
            <a:cxnLst/>
            <a:rect r="r" b="b" t="t" l="l"/>
            <a:pathLst>
              <a:path h="7742059" w="15518856">
                <a:moveTo>
                  <a:pt x="0" y="0"/>
                </a:moveTo>
                <a:lnTo>
                  <a:pt x="15518856" y="0"/>
                </a:lnTo>
                <a:lnTo>
                  <a:pt x="15518856" y="7742059"/>
                </a:lnTo>
                <a:lnTo>
                  <a:pt x="0" y="7742059"/>
                </a:lnTo>
                <a:lnTo>
                  <a:pt x="0" y="0"/>
                </a:lnTo>
                <a:close/>
              </a:path>
            </a:pathLst>
          </a:custGeom>
          <a:blipFill>
            <a:blip r:embed="rId5"/>
            <a:stretch>
              <a:fillRect l="-13672" t="-3235" r="-13672" b="0"/>
            </a:stretch>
          </a:blipFill>
        </p:spPr>
      </p:sp>
      <p:sp>
        <p:nvSpPr>
          <p:cNvPr name="TextBox 11" id="11"/>
          <p:cNvSpPr txBox="true"/>
          <p:nvPr/>
        </p:nvSpPr>
        <p:spPr>
          <a:xfrm rot="0">
            <a:off x="2629762" y="529287"/>
            <a:ext cx="15566796" cy="906631"/>
          </a:xfrm>
          <a:prstGeom prst="rect">
            <a:avLst/>
          </a:prstGeom>
        </p:spPr>
        <p:txBody>
          <a:bodyPr anchor="t" rtlCol="false" tIns="0" lIns="0" bIns="0" rIns="0">
            <a:spAutoFit/>
          </a:bodyPr>
          <a:lstStyle/>
          <a:p>
            <a:pPr algn="l">
              <a:lnSpc>
                <a:spcPts val="6480"/>
              </a:lnSpc>
            </a:pPr>
            <a:r>
              <a:rPr lang="en-US" sz="5400">
                <a:solidFill>
                  <a:srgbClr val="FFFFFF"/>
                </a:solidFill>
                <a:latin typeface="Arimo Bold"/>
                <a:ea typeface="Arimo Bold"/>
                <a:cs typeface="Arimo Bold"/>
                <a:sym typeface="Arimo Bold"/>
              </a:rPr>
              <a:t>Admin Login Page</a:t>
            </a:r>
          </a:p>
        </p:txBody>
      </p:sp>
      <p:sp>
        <p:nvSpPr>
          <p:cNvPr name="TextBox 12" id="12"/>
          <p:cNvSpPr txBox="true"/>
          <p:nvPr/>
        </p:nvSpPr>
        <p:spPr>
          <a:xfrm rot="0">
            <a:off x="17155784" y="-25509"/>
            <a:ext cx="950122" cy="1094214"/>
          </a:xfrm>
          <a:prstGeom prst="rect">
            <a:avLst/>
          </a:prstGeom>
        </p:spPr>
        <p:txBody>
          <a:bodyPr anchor="t" rtlCol="false" tIns="0" lIns="0" bIns="0" rIns="0">
            <a:spAutoFit/>
          </a:bodyPr>
          <a:lstStyle/>
          <a:p>
            <a:pPr algn="l">
              <a:lnSpc>
                <a:spcPts val="7200"/>
              </a:lnSpc>
            </a:pPr>
            <a:r>
              <a:rPr lang="en-US" sz="6000">
                <a:solidFill>
                  <a:srgbClr val="FFFF00"/>
                </a:solidFill>
                <a:latin typeface="Arial"/>
                <a:ea typeface="Arial"/>
                <a:cs typeface="Arial"/>
                <a:sym typeface="Arial"/>
              </a:rPr>
              <a:t>09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DAGKSOrSsaY</dc:identifier>
  <dcterms:modified xsi:type="dcterms:W3CDTF">2011-08-01T06:04:30Z</dcterms:modified>
  <cp:revision>1</cp:revision>
  <dc:title>e-Votingsystem.pptx</dc:title>
</cp:coreProperties>
</file>