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8595B"/>
        </a:fontRef>
        <a:srgbClr val="58595B"/>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rgbClr val="FCCACA"/>
          </a:solidFill>
        </a:fill>
      </a:tcStyle>
    </a:wholeTbl>
    <a:band2H>
      <a:tcTxStyle/>
      <a:tcStyle>
        <a:tcBdr/>
        <a:fill>
          <a:solidFill>
            <a:srgbClr val="FEE6E6"/>
          </a:solidFill>
        </a:fill>
      </a:tcStyle>
    </a:band2H>
    <a:firstCol>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1"/>
          </a:solidFill>
        </a:fill>
      </a:tcStyle>
    </a:firstCol>
    <a:la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381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1"/>
          </a:solidFill>
        </a:fill>
      </a:tcStyle>
    </a:lastRow>
    <a:fir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381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1"/>
          </a:solidFill>
        </a:fill>
      </a:tcStyle>
    </a:firstRow>
  </a:tblStyle>
  <a:tblStyle styleId="{C7B018BB-80A7-4F77-B60F-C8B233D01FF8}" styleName="">
    <a:tblBg/>
    <a:wholeTbl>
      <a:tcTxStyle b="off" i="off">
        <a:fontRef idx="minor">
          <a:srgbClr val="58595B"/>
        </a:fontRef>
        <a:srgbClr val="58595B"/>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rgbClr val="FFDACA"/>
          </a:solidFill>
        </a:fill>
      </a:tcStyle>
    </a:wholeTbl>
    <a:band2H>
      <a:tcTxStyle/>
      <a:tcStyle>
        <a:tcBdr/>
        <a:fill>
          <a:solidFill>
            <a:srgbClr val="FFEDE7"/>
          </a:solidFill>
        </a:fill>
      </a:tcStyle>
    </a:band2H>
    <a:firstCol>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3"/>
          </a:solidFill>
        </a:fill>
      </a:tcStyle>
    </a:firstCol>
    <a:la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381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3"/>
          </a:solidFill>
        </a:fill>
      </a:tcStyle>
    </a:lastRow>
    <a:fir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381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3"/>
          </a:solidFill>
        </a:fill>
      </a:tcStyle>
    </a:firstRow>
  </a:tblStyle>
  <a:tblStyle styleId="{EEE7283C-3CF3-47DC-8721-378D4A62B228}" styleName="">
    <a:tblBg/>
    <a:wholeTbl>
      <a:tcTxStyle b="off" i="off">
        <a:fontRef idx="minor">
          <a:srgbClr val="58595B"/>
        </a:fontRef>
        <a:srgbClr val="58595B"/>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rgbClr val="CDDBCD"/>
          </a:solidFill>
        </a:fill>
      </a:tcStyle>
    </a:wholeTbl>
    <a:band2H>
      <a:tcTxStyle/>
      <a:tcStyle>
        <a:tcBdr/>
        <a:fill>
          <a:solidFill>
            <a:srgbClr val="E7EEE8"/>
          </a:solidFill>
        </a:fill>
      </a:tcStyle>
    </a:band2H>
    <a:firstCol>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6"/>
          </a:solidFill>
        </a:fill>
      </a:tcStyle>
    </a:firstCol>
    <a:la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381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6"/>
          </a:solidFill>
        </a:fill>
      </a:tcStyle>
    </a:lastRow>
    <a:fir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381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chemeClr val="accent6"/>
          </a:solidFill>
        </a:fill>
      </a:tcStyle>
    </a:firstRow>
  </a:tblStyle>
  <a:tblStyle styleId="{CF821DB8-F4EB-4A41-A1BA-3FCAFE7338EE}" styleName="">
    <a:tblBg/>
    <a:wholeTbl>
      <a:tcTxStyle b="off" i="off">
        <a:fontRef idx="minor">
          <a:srgbClr val="58595B"/>
        </a:fontRef>
        <a:srgbClr val="58595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D8E1E6"/>
          </a:solidFill>
        </a:fill>
      </a:tcStyle>
    </a:band2H>
    <a:firstCol>
      <a:tcTxStyle b="on" i="off">
        <a:fontRef idx="minor">
          <a:srgbClr val="D8E1E6"/>
        </a:fontRef>
        <a:srgbClr val="D8E1E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8595B"/>
        </a:fontRef>
        <a:srgbClr val="58595B"/>
      </a:tcTxStyle>
      <a:tcStyle>
        <a:tcBdr>
          <a:left>
            <a:ln w="12700" cap="flat">
              <a:noFill/>
              <a:miter lim="400000"/>
            </a:ln>
          </a:left>
          <a:right>
            <a:ln w="12700" cap="flat">
              <a:noFill/>
              <a:miter lim="400000"/>
            </a:ln>
          </a:right>
          <a:top>
            <a:ln w="50800" cap="flat">
              <a:solidFill>
                <a:srgbClr val="58595B"/>
              </a:solidFill>
              <a:prstDash val="solid"/>
              <a:round/>
            </a:ln>
          </a:top>
          <a:bottom>
            <a:ln w="25400" cap="flat">
              <a:solidFill>
                <a:srgbClr val="58595B"/>
              </a:solidFill>
              <a:prstDash val="solid"/>
              <a:round/>
            </a:ln>
          </a:bottom>
          <a:insideH>
            <a:ln w="12700" cap="flat">
              <a:noFill/>
              <a:miter lim="400000"/>
            </a:ln>
          </a:insideH>
          <a:insideV>
            <a:ln w="12700" cap="flat">
              <a:noFill/>
              <a:miter lim="400000"/>
            </a:ln>
          </a:insideV>
        </a:tcBdr>
        <a:fill>
          <a:solidFill>
            <a:srgbClr val="D8E1E6"/>
          </a:solidFill>
        </a:fill>
      </a:tcStyle>
    </a:lastRow>
    <a:firstRow>
      <a:tcTxStyle b="on" i="off">
        <a:fontRef idx="minor">
          <a:srgbClr val="D8E1E6"/>
        </a:fontRef>
        <a:srgbClr val="D8E1E6"/>
      </a:tcTxStyle>
      <a:tcStyle>
        <a:tcBdr>
          <a:left>
            <a:ln w="12700" cap="flat">
              <a:noFill/>
              <a:miter lim="400000"/>
            </a:ln>
          </a:left>
          <a:right>
            <a:ln w="12700" cap="flat">
              <a:noFill/>
              <a:miter lim="400000"/>
            </a:ln>
          </a:right>
          <a:top>
            <a:ln w="25400" cap="flat">
              <a:solidFill>
                <a:srgbClr val="58595B"/>
              </a:solidFill>
              <a:prstDash val="solid"/>
              <a:round/>
            </a:ln>
          </a:top>
          <a:bottom>
            <a:ln w="25400" cap="flat">
              <a:solidFill>
                <a:srgbClr val="58595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8595B"/>
        </a:fontRef>
        <a:srgbClr val="58595B"/>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rgbClr val="D0D0D0"/>
          </a:solidFill>
        </a:fill>
      </a:tcStyle>
    </a:wholeTbl>
    <a:band2H>
      <a:tcTxStyle/>
      <a:tcStyle>
        <a:tcBdr/>
        <a:fill>
          <a:solidFill>
            <a:srgbClr val="E9E9E9"/>
          </a:solidFill>
        </a:fill>
      </a:tcStyle>
    </a:band2H>
    <a:firstCol>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rgbClr val="58595B"/>
          </a:solidFill>
        </a:fill>
      </a:tcStyle>
    </a:firstCol>
    <a:la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38100" cap="flat">
              <a:solidFill>
                <a:srgbClr val="D8E1E6"/>
              </a:solidFill>
              <a:prstDash val="solid"/>
              <a:round/>
            </a:ln>
          </a:top>
          <a:bottom>
            <a:ln w="127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rgbClr val="58595B"/>
          </a:solidFill>
        </a:fill>
      </a:tcStyle>
    </a:lastRow>
    <a:firstRow>
      <a:tcTxStyle b="on" i="off">
        <a:fontRef idx="minor">
          <a:srgbClr val="D8E1E6"/>
        </a:fontRef>
        <a:srgbClr val="D8E1E6"/>
      </a:tcTxStyle>
      <a:tcStyle>
        <a:tcBdr>
          <a:left>
            <a:ln w="12700" cap="flat">
              <a:solidFill>
                <a:srgbClr val="D8E1E6"/>
              </a:solidFill>
              <a:prstDash val="solid"/>
              <a:round/>
            </a:ln>
          </a:left>
          <a:right>
            <a:ln w="12700" cap="flat">
              <a:solidFill>
                <a:srgbClr val="D8E1E6"/>
              </a:solidFill>
              <a:prstDash val="solid"/>
              <a:round/>
            </a:ln>
          </a:right>
          <a:top>
            <a:ln w="12700" cap="flat">
              <a:solidFill>
                <a:srgbClr val="D8E1E6"/>
              </a:solidFill>
              <a:prstDash val="solid"/>
              <a:round/>
            </a:ln>
          </a:top>
          <a:bottom>
            <a:ln w="38100" cap="flat">
              <a:solidFill>
                <a:srgbClr val="D8E1E6"/>
              </a:solidFill>
              <a:prstDash val="solid"/>
              <a:round/>
            </a:ln>
          </a:bottom>
          <a:insideH>
            <a:ln w="12700" cap="flat">
              <a:solidFill>
                <a:srgbClr val="D8E1E6"/>
              </a:solidFill>
              <a:prstDash val="solid"/>
              <a:round/>
            </a:ln>
          </a:insideH>
          <a:insideV>
            <a:ln w="12700" cap="flat">
              <a:solidFill>
                <a:srgbClr val="D8E1E6"/>
              </a:solidFill>
              <a:prstDash val="solid"/>
              <a:round/>
            </a:ln>
          </a:insideV>
        </a:tcBdr>
        <a:fill>
          <a:solidFill>
            <a:srgbClr val="58595B"/>
          </a:solidFill>
        </a:fill>
      </a:tcStyle>
    </a:firstRow>
  </a:tblStyle>
  <a:tblStyle styleId="{2708684C-4D16-4618-839F-0558EEFCDFE6}" styleName="">
    <a:tblBg/>
    <a:wholeTbl>
      <a:tcTxStyle b="off" i="off">
        <a:fontRef idx="minor">
          <a:srgbClr val="58595B"/>
        </a:fontRef>
        <a:srgbClr val="58595B"/>
      </a:tcTxStyle>
      <a:tcStyle>
        <a:tcBdr>
          <a:left>
            <a:ln w="12700" cap="flat">
              <a:solidFill>
                <a:srgbClr val="58595B"/>
              </a:solidFill>
              <a:prstDash val="solid"/>
              <a:round/>
            </a:ln>
          </a:left>
          <a:right>
            <a:ln w="12700" cap="flat">
              <a:solidFill>
                <a:srgbClr val="58595B"/>
              </a:solidFill>
              <a:prstDash val="solid"/>
              <a:round/>
            </a:ln>
          </a:right>
          <a:top>
            <a:ln w="12700" cap="flat">
              <a:solidFill>
                <a:srgbClr val="58595B"/>
              </a:solidFill>
              <a:prstDash val="solid"/>
              <a:round/>
            </a:ln>
          </a:top>
          <a:bottom>
            <a:ln w="12700" cap="flat">
              <a:solidFill>
                <a:srgbClr val="58595B"/>
              </a:solidFill>
              <a:prstDash val="solid"/>
              <a:round/>
            </a:ln>
          </a:bottom>
          <a:insideH>
            <a:ln w="12700" cap="flat">
              <a:solidFill>
                <a:srgbClr val="58595B"/>
              </a:solidFill>
              <a:prstDash val="solid"/>
              <a:round/>
            </a:ln>
          </a:insideH>
          <a:insideV>
            <a:ln w="12700" cap="flat">
              <a:solidFill>
                <a:srgbClr val="58595B"/>
              </a:solidFill>
              <a:prstDash val="solid"/>
              <a:round/>
            </a:ln>
          </a:insideV>
        </a:tcBdr>
        <a:fill>
          <a:solidFill>
            <a:srgbClr val="58595B">
              <a:alpha val="20000"/>
            </a:srgbClr>
          </a:solidFill>
        </a:fill>
      </a:tcStyle>
    </a:wholeTbl>
    <a:band2H>
      <a:tcTxStyle/>
      <a:tcStyle>
        <a:tcBdr/>
        <a:fill>
          <a:solidFill>
            <a:srgbClr val="FFFFFF"/>
          </a:solidFill>
        </a:fill>
      </a:tcStyle>
    </a:band2H>
    <a:firstCol>
      <a:tcTxStyle b="on" i="off">
        <a:fontRef idx="minor">
          <a:srgbClr val="58595B"/>
        </a:fontRef>
        <a:srgbClr val="58595B"/>
      </a:tcTxStyle>
      <a:tcStyle>
        <a:tcBdr>
          <a:left>
            <a:ln w="12700" cap="flat">
              <a:solidFill>
                <a:srgbClr val="58595B"/>
              </a:solidFill>
              <a:prstDash val="solid"/>
              <a:round/>
            </a:ln>
          </a:left>
          <a:right>
            <a:ln w="12700" cap="flat">
              <a:solidFill>
                <a:srgbClr val="58595B"/>
              </a:solidFill>
              <a:prstDash val="solid"/>
              <a:round/>
            </a:ln>
          </a:right>
          <a:top>
            <a:ln w="12700" cap="flat">
              <a:solidFill>
                <a:srgbClr val="58595B"/>
              </a:solidFill>
              <a:prstDash val="solid"/>
              <a:round/>
            </a:ln>
          </a:top>
          <a:bottom>
            <a:ln w="12700" cap="flat">
              <a:solidFill>
                <a:srgbClr val="58595B"/>
              </a:solidFill>
              <a:prstDash val="solid"/>
              <a:round/>
            </a:ln>
          </a:bottom>
          <a:insideH>
            <a:ln w="12700" cap="flat">
              <a:solidFill>
                <a:srgbClr val="58595B"/>
              </a:solidFill>
              <a:prstDash val="solid"/>
              <a:round/>
            </a:ln>
          </a:insideH>
          <a:insideV>
            <a:ln w="12700" cap="flat">
              <a:solidFill>
                <a:srgbClr val="58595B"/>
              </a:solidFill>
              <a:prstDash val="solid"/>
              <a:round/>
            </a:ln>
          </a:insideV>
        </a:tcBdr>
        <a:fill>
          <a:solidFill>
            <a:srgbClr val="58595B">
              <a:alpha val="20000"/>
            </a:srgbClr>
          </a:solidFill>
        </a:fill>
      </a:tcStyle>
    </a:firstCol>
    <a:lastRow>
      <a:tcTxStyle b="on" i="off">
        <a:fontRef idx="minor">
          <a:srgbClr val="58595B"/>
        </a:fontRef>
        <a:srgbClr val="58595B"/>
      </a:tcTxStyle>
      <a:tcStyle>
        <a:tcBdr>
          <a:left>
            <a:ln w="12700" cap="flat">
              <a:solidFill>
                <a:srgbClr val="58595B"/>
              </a:solidFill>
              <a:prstDash val="solid"/>
              <a:round/>
            </a:ln>
          </a:left>
          <a:right>
            <a:ln w="12700" cap="flat">
              <a:solidFill>
                <a:srgbClr val="58595B"/>
              </a:solidFill>
              <a:prstDash val="solid"/>
              <a:round/>
            </a:ln>
          </a:right>
          <a:top>
            <a:ln w="50800" cap="flat">
              <a:solidFill>
                <a:srgbClr val="58595B"/>
              </a:solidFill>
              <a:prstDash val="solid"/>
              <a:round/>
            </a:ln>
          </a:top>
          <a:bottom>
            <a:ln w="12700" cap="flat">
              <a:solidFill>
                <a:srgbClr val="58595B"/>
              </a:solidFill>
              <a:prstDash val="solid"/>
              <a:round/>
            </a:ln>
          </a:bottom>
          <a:insideH>
            <a:ln w="12700" cap="flat">
              <a:solidFill>
                <a:srgbClr val="58595B"/>
              </a:solidFill>
              <a:prstDash val="solid"/>
              <a:round/>
            </a:ln>
          </a:insideH>
          <a:insideV>
            <a:ln w="12700" cap="flat">
              <a:solidFill>
                <a:srgbClr val="58595B"/>
              </a:solidFill>
              <a:prstDash val="solid"/>
              <a:round/>
            </a:ln>
          </a:insideV>
        </a:tcBdr>
        <a:fill>
          <a:noFill/>
        </a:fill>
      </a:tcStyle>
    </a:lastRow>
    <a:firstRow>
      <a:tcTxStyle b="on" i="off">
        <a:fontRef idx="minor">
          <a:srgbClr val="58595B"/>
        </a:fontRef>
        <a:srgbClr val="58595B"/>
      </a:tcTxStyle>
      <a:tcStyle>
        <a:tcBdr>
          <a:left>
            <a:ln w="12700" cap="flat">
              <a:solidFill>
                <a:srgbClr val="58595B"/>
              </a:solidFill>
              <a:prstDash val="solid"/>
              <a:round/>
            </a:ln>
          </a:left>
          <a:right>
            <a:ln w="12700" cap="flat">
              <a:solidFill>
                <a:srgbClr val="58595B"/>
              </a:solidFill>
              <a:prstDash val="solid"/>
              <a:round/>
            </a:ln>
          </a:right>
          <a:top>
            <a:ln w="12700" cap="flat">
              <a:solidFill>
                <a:srgbClr val="58595B"/>
              </a:solidFill>
              <a:prstDash val="solid"/>
              <a:round/>
            </a:ln>
          </a:top>
          <a:bottom>
            <a:ln w="25400" cap="flat">
              <a:solidFill>
                <a:srgbClr val="58595B"/>
              </a:solidFill>
              <a:prstDash val="solid"/>
              <a:round/>
            </a:ln>
          </a:bottom>
          <a:insideH>
            <a:ln w="12700" cap="flat">
              <a:solidFill>
                <a:srgbClr val="58595B"/>
              </a:solidFill>
              <a:prstDash val="solid"/>
              <a:round/>
            </a:ln>
          </a:insideH>
          <a:insideV>
            <a:ln w="12700" cap="flat">
              <a:solidFill>
                <a:srgbClr val="58595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8" name="Shape 59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9" name="Shape 5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600"/>
      </a:spcBef>
      <a:defRPr sz="1100">
        <a:latin typeface="+mn-lt"/>
        <a:ea typeface="+mn-ea"/>
        <a:cs typeface="+mn-cs"/>
        <a:sym typeface="Calibri"/>
      </a:defRPr>
    </a:lvl1pPr>
    <a:lvl2pPr indent="228600" latinLnBrk="0">
      <a:spcBef>
        <a:spcPts val="600"/>
      </a:spcBef>
      <a:defRPr sz="1100">
        <a:latin typeface="+mn-lt"/>
        <a:ea typeface="+mn-ea"/>
        <a:cs typeface="+mn-cs"/>
        <a:sym typeface="Calibri"/>
      </a:defRPr>
    </a:lvl2pPr>
    <a:lvl3pPr indent="457200" latinLnBrk="0">
      <a:spcBef>
        <a:spcPts val="600"/>
      </a:spcBef>
      <a:defRPr sz="1100">
        <a:latin typeface="+mn-lt"/>
        <a:ea typeface="+mn-ea"/>
        <a:cs typeface="+mn-cs"/>
        <a:sym typeface="Calibri"/>
      </a:defRPr>
    </a:lvl3pPr>
    <a:lvl4pPr indent="685800" latinLnBrk="0">
      <a:spcBef>
        <a:spcPts val="600"/>
      </a:spcBef>
      <a:defRPr sz="1100">
        <a:latin typeface="+mn-lt"/>
        <a:ea typeface="+mn-ea"/>
        <a:cs typeface="+mn-cs"/>
        <a:sym typeface="Calibri"/>
      </a:defRPr>
    </a:lvl4pPr>
    <a:lvl5pPr indent="914400" latinLnBrk="0">
      <a:spcBef>
        <a:spcPts val="600"/>
      </a:spcBef>
      <a:defRPr sz="1100">
        <a:latin typeface="+mn-lt"/>
        <a:ea typeface="+mn-ea"/>
        <a:cs typeface="+mn-cs"/>
        <a:sym typeface="Calibri"/>
      </a:defRPr>
    </a:lvl5pPr>
    <a:lvl6pPr indent="1143000" latinLnBrk="0">
      <a:spcBef>
        <a:spcPts val="600"/>
      </a:spcBef>
      <a:defRPr sz="1100">
        <a:latin typeface="+mn-lt"/>
        <a:ea typeface="+mn-ea"/>
        <a:cs typeface="+mn-cs"/>
        <a:sym typeface="Calibri"/>
      </a:defRPr>
    </a:lvl6pPr>
    <a:lvl7pPr indent="1371600" latinLnBrk="0">
      <a:spcBef>
        <a:spcPts val="600"/>
      </a:spcBef>
      <a:defRPr sz="1100">
        <a:latin typeface="+mn-lt"/>
        <a:ea typeface="+mn-ea"/>
        <a:cs typeface="+mn-cs"/>
        <a:sym typeface="Calibri"/>
      </a:defRPr>
    </a:lvl7pPr>
    <a:lvl8pPr indent="1600200" latinLnBrk="0">
      <a:spcBef>
        <a:spcPts val="600"/>
      </a:spcBef>
      <a:defRPr sz="1100">
        <a:latin typeface="+mn-lt"/>
        <a:ea typeface="+mn-ea"/>
        <a:cs typeface="+mn-cs"/>
        <a:sym typeface="Calibri"/>
      </a:defRPr>
    </a:lvl8pPr>
    <a:lvl9pPr indent="1828800" latinLnBrk="0">
      <a:spcBef>
        <a:spcPts val="600"/>
      </a:spcBef>
      <a:defRPr sz="11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without Picture">
    <p:bg>
      <p:bgPr>
        <a:solidFill>
          <a:srgbClr val="D8E1E6"/>
        </a:solidFill>
        <a:effectLst/>
      </p:bgPr>
    </p:bg>
    <p:spTree>
      <p:nvGrpSpPr>
        <p:cNvPr id="1" name=""/>
        <p:cNvGrpSpPr/>
        <p:nvPr/>
      </p:nvGrpSpPr>
      <p:grpSpPr>
        <a:xfrm>
          <a:off x="0" y="0"/>
          <a:ext cx="0" cy="0"/>
          <a:chOff x="0" y="0"/>
          <a:chExt cx="0" cy="0"/>
        </a:xfrm>
      </p:grpSpPr>
      <p:sp>
        <p:nvSpPr>
          <p:cNvPr id="18" name="Title Text"/>
          <p:cNvSpPr txBox="1">
            <a:spLocks noGrp="1"/>
          </p:cNvSpPr>
          <p:nvPr>
            <p:ph type="title"/>
          </p:nvPr>
        </p:nvSpPr>
        <p:spPr>
          <a:xfrm>
            <a:off x="531812" y="739775"/>
            <a:ext cx="11125201" cy="1470025"/>
          </a:xfrm>
          <a:prstGeom prst="rect">
            <a:avLst/>
          </a:prstGeom>
        </p:spPr>
        <p:txBody>
          <a:bodyPr/>
          <a:lstStyle>
            <a:lvl1pPr>
              <a:defRPr sz="4800"/>
            </a:lvl1pPr>
          </a:lstStyle>
          <a:p>
            <a:r>
              <a:t>Title Text</a:t>
            </a:r>
          </a:p>
        </p:txBody>
      </p:sp>
      <p:sp>
        <p:nvSpPr>
          <p:cNvPr id="19" name="Body Level One…"/>
          <p:cNvSpPr txBox="1">
            <a:spLocks noGrp="1"/>
          </p:cNvSpPr>
          <p:nvPr>
            <p:ph type="body" sz="quarter" idx="1"/>
          </p:nvPr>
        </p:nvSpPr>
        <p:spPr>
          <a:xfrm>
            <a:off x="531762" y="2286000"/>
            <a:ext cx="11126649" cy="914400"/>
          </a:xfrm>
          <a:prstGeom prst="rect">
            <a:avLst/>
          </a:prstGeom>
        </p:spPr>
        <p:txBody>
          <a:bodyPr/>
          <a:lstStyle>
            <a:lvl1pPr marL="0" indent="0">
              <a:spcBef>
                <a:spcPts val="0"/>
              </a:spcBef>
              <a:buClrTx/>
              <a:buSzTx/>
              <a:buFontTx/>
              <a:buNone/>
              <a:defRPr sz="2400" b="1"/>
            </a:lvl1pPr>
            <a:lvl2pPr marL="0" indent="0">
              <a:spcBef>
                <a:spcPts val="0"/>
              </a:spcBef>
              <a:buClrTx/>
              <a:buSzTx/>
              <a:buFontTx/>
              <a:buNone/>
              <a:defRPr sz="2400" b="1"/>
            </a:lvl2pPr>
            <a:lvl3pPr marL="0" indent="0">
              <a:spcBef>
                <a:spcPts val="0"/>
              </a:spcBef>
              <a:buClrTx/>
              <a:buSzTx/>
              <a:buFontTx/>
              <a:buNone/>
              <a:defRPr sz="2400" b="1"/>
            </a:lvl3pPr>
            <a:lvl4pPr marL="0" indent="0">
              <a:spcBef>
                <a:spcPts val="0"/>
              </a:spcBef>
              <a:buClrTx/>
              <a:buSzTx/>
              <a:buFontTx/>
              <a:buNone/>
              <a:defRPr sz="2400" b="1"/>
            </a:lvl4pPr>
            <a:lvl5pPr marL="0" indent="0">
              <a:spcBef>
                <a:spcPts val="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0" name="Text Placeholder 12"/>
          <p:cNvSpPr>
            <a:spLocks noGrp="1"/>
          </p:cNvSpPr>
          <p:nvPr>
            <p:ph type="body" sz="half" idx="13"/>
          </p:nvPr>
        </p:nvSpPr>
        <p:spPr>
          <a:xfrm>
            <a:off x="531809" y="3429451"/>
            <a:ext cx="11125207" cy="2514153"/>
          </a:xfrm>
          <a:prstGeom prst="rect">
            <a:avLst/>
          </a:prstGeom>
        </p:spPr>
        <p:txBody>
          <a:bodyPr/>
          <a:lstStyle/>
          <a:p>
            <a:endParaRPr/>
          </a:p>
        </p:txBody>
      </p:sp>
      <p:sp>
        <p:nvSpPr>
          <p:cNvPr id="21" name="TextBox 15"/>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5F5F5F"/>
                </a:solidFill>
              </a:defRPr>
            </a:lvl1pPr>
          </a:lstStyle>
          <a:p>
            <a:r>
              <a:t>Copyright © 2016, Oracle and/or its affiliates. All rights reserved.  |</a:t>
            </a:r>
          </a:p>
        </p:txBody>
      </p:sp>
      <p:pic>
        <p:nvPicPr>
          <p:cNvPr id="22" name="Picture 8" descr="Picture 8"/>
          <p:cNvPicPr>
            <a:picLocks noChangeAspect="1"/>
          </p:cNvPicPr>
          <p:nvPr/>
        </p:nvPicPr>
        <p:blipFill>
          <a:blip r:embed="rId2">
            <a:extLst/>
          </a:blip>
          <a:stretch>
            <a:fillRect/>
          </a:stretch>
        </p:blipFill>
        <p:spPr>
          <a:xfrm>
            <a:off x="530351" y="6263640"/>
            <a:ext cx="1625139" cy="594364"/>
          </a:xfrm>
          <a:prstGeom prst="rect">
            <a:avLst/>
          </a:prstGeom>
          <a:ln w="12700">
            <a:miter lim="400000"/>
          </a:ln>
        </p:spPr>
      </p:pic>
      <p:sp>
        <p:nvSpPr>
          <p:cNvPr id="23"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Slide with Picture and 2 Logo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9" name="Rectangle 21"/>
          <p:cNvSpPr/>
          <p:nvPr/>
        </p:nvSpPr>
        <p:spPr>
          <a:xfrm>
            <a:off x="0" y="0"/>
            <a:ext cx="12188825" cy="6858000"/>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sp>
        <p:nvSpPr>
          <p:cNvPr id="140" name="Title Text"/>
          <p:cNvSpPr txBox="1">
            <a:spLocks noGrp="1"/>
          </p:cNvSpPr>
          <p:nvPr>
            <p:ph type="title"/>
          </p:nvPr>
        </p:nvSpPr>
        <p:spPr>
          <a:xfrm>
            <a:off x="531814" y="739775"/>
            <a:ext cx="9144001" cy="1470025"/>
          </a:xfrm>
          <a:prstGeom prst="rect">
            <a:avLst/>
          </a:prstGeom>
        </p:spPr>
        <p:txBody>
          <a:bodyPr/>
          <a:lstStyle>
            <a:lvl1pPr>
              <a:defRPr sz="4800">
                <a:solidFill>
                  <a:srgbClr val="FFFFFF"/>
                </a:solidFill>
              </a:defRPr>
            </a:lvl1pPr>
          </a:lstStyle>
          <a:p>
            <a:r>
              <a:t>Title Text</a:t>
            </a:r>
          </a:p>
        </p:txBody>
      </p:sp>
      <p:sp>
        <p:nvSpPr>
          <p:cNvPr id="141" name="Body Level One…"/>
          <p:cNvSpPr txBox="1">
            <a:spLocks noGrp="1"/>
          </p:cNvSpPr>
          <p:nvPr>
            <p:ph type="body" sz="quarter" idx="1"/>
          </p:nvPr>
        </p:nvSpPr>
        <p:spPr>
          <a:xfrm>
            <a:off x="531762" y="2286000"/>
            <a:ext cx="9144001" cy="914400"/>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42" name="Text Placeholder 12"/>
          <p:cNvSpPr>
            <a:spLocks noGrp="1"/>
          </p:cNvSpPr>
          <p:nvPr>
            <p:ph type="body" sz="half" idx="13"/>
          </p:nvPr>
        </p:nvSpPr>
        <p:spPr>
          <a:xfrm>
            <a:off x="531814" y="3429451"/>
            <a:ext cx="9144001" cy="2514153"/>
          </a:xfrm>
          <a:prstGeom prst="rect">
            <a:avLst/>
          </a:prstGeom>
        </p:spPr>
        <p:txBody>
          <a:bodyPr/>
          <a:lstStyle/>
          <a:p>
            <a:endParaRPr/>
          </a:p>
        </p:txBody>
      </p:sp>
      <p:sp>
        <p:nvSpPr>
          <p:cNvPr id="143" name="Rectangle 11"/>
          <p:cNvSpPr/>
          <p:nvPr/>
        </p:nvSpPr>
        <p:spPr>
          <a:xfrm>
            <a:off x="9828210" y="0"/>
            <a:ext cx="1828803" cy="18288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sp>
        <p:nvSpPr>
          <p:cNvPr id="144" name="Text Placeholder 12"/>
          <p:cNvSpPr>
            <a:spLocks noGrp="1"/>
          </p:cNvSpPr>
          <p:nvPr>
            <p:ph type="body" sz="quarter" idx="14"/>
          </p:nvPr>
        </p:nvSpPr>
        <p:spPr>
          <a:xfrm>
            <a:off x="9904410" y="228600"/>
            <a:ext cx="1676403" cy="228600"/>
          </a:xfrm>
          <a:prstGeom prst="rect">
            <a:avLst/>
          </a:prstGeom>
        </p:spPr>
        <p:txBody>
          <a:bodyPr anchor="b"/>
          <a:lstStyle/>
          <a:p>
            <a:pPr marL="128015" indent="-128015" defTabSz="512063">
              <a:spcBef>
                <a:spcPts val="600"/>
              </a:spcBef>
              <a:defRPr sz="1568"/>
            </a:pPr>
            <a:endParaRPr/>
          </a:p>
        </p:txBody>
      </p:sp>
      <p:sp>
        <p:nvSpPr>
          <p:cNvPr id="145" name="Rectangle 14"/>
          <p:cNvSpPr/>
          <p:nvPr/>
        </p:nvSpPr>
        <p:spPr>
          <a:xfrm>
            <a:off x="9823443" y="5409982"/>
            <a:ext cx="1828802" cy="850393"/>
          </a:xfrm>
          <a:prstGeom prst="rect">
            <a:avLst/>
          </a:prstGeom>
          <a:solidFill>
            <a:srgbClr val="FFFFFF"/>
          </a:solidFill>
          <a:ln w="12700">
            <a:miter lim="400000"/>
          </a:ln>
        </p:spPr>
        <p:txBody>
          <a:bodyPr lIns="45718" tIns="45718" rIns="45718" bIns="45718" anchor="ctr"/>
          <a:lstStyle/>
          <a:p>
            <a:pPr algn="ctr">
              <a:lnSpc>
                <a:spcPct val="90000"/>
              </a:lnSpc>
              <a:defRPr>
                <a:solidFill>
                  <a:srgbClr val="FFFFFF"/>
                </a:solidFill>
              </a:defRPr>
            </a:pPr>
            <a:endParaRPr/>
          </a:p>
        </p:txBody>
      </p:sp>
      <p:sp>
        <p:nvSpPr>
          <p:cNvPr id="146" name="TextBox 16"/>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FFFFFF"/>
                </a:solidFill>
              </a:defRPr>
            </a:lvl1pPr>
          </a:lstStyle>
          <a:p>
            <a:r>
              <a:t>Copyright © 2016, Oracle and/or its affiliates. All rights reserved.  |</a:t>
            </a:r>
          </a:p>
        </p:txBody>
      </p:sp>
      <p:pic>
        <p:nvPicPr>
          <p:cNvPr id="147" name="Picture 15" descr="Picture 15"/>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sp>
        <p:nvSpPr>
          <p:cNvPr id="148"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5" name="Title Text"/>
          <p:cNvSpPr txBox="1">
            <a:spLocks noGrp="1"/>
          </p:cNvSpPr>
          <p:nvPr>
            <p:ph type="title"/>
          </p:nvPr>
        </p:nvSpPr>
        <p:spPr>
          <a:prstGeom prst="rect">
            <a:avLst/>
          </a:prstGeom>
        </p:spPr>
        <p:txBody>
          <a:bodyPr/>
          <a:lstStyle/>
          <a:p>
            <a:r>
              <a:t>Title Text</a:t>
            </a:r>
          </a:p>
        </p:txBody>
      </p:sp>
      <p:sp>
        <p:nvSpPr>
          <p:cNvPr id="15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ubtitle, and Content">
    <p:spTree>
      <p:nvGrpSpPr>
        <p:cNvPr id="1" name=""/>
        <p:cNvGrpSpPr/>
        <p:nvPr/>
      </p:nvGrpSpPr>
      <p:grpSpPr>
        <a:xfrm>
          <a:off x="0" y="0"/>
          <a:ext cx="0" cy="0"/>
          <a:chOff x="0" y="0"/>
          <a:chExt cx="0" cy="0"/>
        </a:xfrm>
      </p:grpSpPr>
      <p:sp>
        <p:nvSpPr>
          <p:cNvPr id="164" name="Title Text"/>
          <p:cNvSpPr txBox="1">
            <a:spLocks noGrp="1"/>
          </p:cNvSpPr>
          <p:nvPr>
            <p:ph type="title"/>
          </p:nvPr>
        </p:nvSpPr>
        <p:spPr>
          <a:prstGeom prst="rect">
            <a:avLst/>
          </a:prstGeom>
        </p:spPr>
        <p:txBody>
          <a:bodyPr/>
          <a:lstStyle/>
          <a:p>
            <a:r>
              <a:t>Title Text</a:t>
            </a:r>
          </a:p>
        </p:txBody>
      </p:sp>
      <p:sp>
        <p:nvSpPr>
          <p:cNvPr id="165" name="Body Level One…"/>
          <p:cNvSpPr txBox="1">
            <a:spLocks noGrp="1"/>
          </p:cNvSpPr>
          <p:nvPr>
            <p:ph type="body" idx="1"/>
          </p:nvPr>
        </p:nvSpPr>
        <p:spPr>
          <a:xfrm>
            <a:off x="531151" y="1981200"/>
            <a:ext cx="11126522" cy="3962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6" name="Text Placeholder 12"/>
          <p:cNvSpPr>
            <a:spLocks noGrp="1"/>
          </p:cNvSpPr>
          <p:nvPr>
            <p:ph type="body" sz="quarter" idx="13"/>
          </p:nvPr>
        </p:nvSpPr>
        <p:spPr>
          <a:xfrm>
            <a:off x="531809" y="1373739"/>
            <a:ext cx="11125207" cy="343303"/>
          </a:xfrm>
          <a:prstGeom prst="rect">
            <a:avLst/>
          </a:prstGeom>
        </p:spPr>
        <p:txBody>
          <a:bodyPr/>
          <a:lstStyle/>
          <a:p>
            <a:pPr marL="194310" indent="-194310" defTabSz="777240">
              <a:spcBef>
                <a:spcPts val="1000"/>
              </a:spcBef>
              <a:defRPr sz="2380"/>
            </a:pPr>
            <a:endParaRP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rogram Agenda">
    <p:spTree>
      <p:nvGrpSpPr>
        <p:cNvPr id="1" name=""/>
        <p:cNvGrpSpPr/>
        <p:nvPr/>
      </p:nvGrpSpPr>
      <p:grpSpPr>
        <a:xfrm>
          <a:off x="0" y="0"/>
          <a:ext cx="0" cy="0"/>
          <a:chOff x="0" y="0"/>
          <a:chExt cx="0" cy="0"/>
        </a:xfrm>
      </p:grpSpPr>
      <p:sp>
        <p:nvSpPr>
          <p:cNvPr id="174" name="Title Text"/>
          <p:cNvSpPr txBox="1">
            <a:spLocks noGrp="1"/>
          </p:cNvSpPr>
          <p:nvPr>
            <p:ph type="title"/>
          </p:nvPr>
        </p:nvSpPr>
        <p:spPr>
          <a:prstGeom prst="rect">
            <a:avLst/>
          </a:prstGeom>
        </p:spPr>
        <p:txBody>
          <a:bodyPr/>
          <a:lstStyle/>
          <a:p>
            <a:r>
              <a:t>Title Text</a:t>
            </a:r>
          </a:p>
        </p:txBody>
      </p:sp>
      <p:sp>
        <p:nvSpPr>
          <p:cNvPr id="175" name="Body Level One…"/>
          <p:cNvSpPr txBox="1">
            <a:spLocks noGrp="1"/>
          </p:cNvSpPr>
          <p:nvPr>
            <p:ph type="body" idx="1"/>
          </p:nvPr>
        </p:nvSpPr>
        <p:spPr>
          <a:xfrm>
            <a:off x="2795931" y="1981199"/>
            <a:ext cx="8861085" cy="3962402"/>
          </a:xfrm>
          <a:prstGeom prst="rect">
            <a:avLst/>
          </a:prstGeom>
        </p:spPr>
        <p:txBody>
          <a:bodyPr/>
          <a:lstStyle>
            <a:lvl1pPr marL="0" indent="1587">
              <a:spcBef>
                <a:spcPts val="2400"/>
              </a:spcBef>
              <a:buClrTx/>
              <a:buSzTx/>
              <a:buFontTx/>
              <a:buNone/>
            </a:lvl1pPr>
            <a:lvl2pPr marL="0" indent="1587">
              <a:spcBef>
                <a:spcPts val="2400"/>
              </a:spcBef>
              <a:buClrTx/>
              <a:buSzTx/>
              <a:buFontTx/>
              <a:buNone/>
            </a:lvl2pPr>
            <a:lvl3pPr marL="0" indent="1587">
              <a:spcBef>
                <a:spcPts val="2400"/>
              </a:spcBef>
              <a:buClrTx/>
              <a:buSzTx/>
              <a:buFontTx/>
              <a:buNone/>
            </a:lvl3pPr>
            <a:lvl4pPr marL="0" indent="1587">
              <a:spcBef>
                <a:spcPts val="2400"/>
              </a:spcBef>
              <a:buClrTx/>
              <a:buSzTx/>
              <a:buFontTx/>
              <a:buNone/>
            </a:lvl4pPr>
            <a:lvl5pPr marL="0" indent="1587">
              <a:spcBef>
                <a:spcPts val="2400"/>
              </a:spcBef>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ustom Section Header with Picture and Proclamation">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83" name="Picture 2" descr="Picture 2"/>
          <p:cNvPicPr>
            <a:picLocks noChangeAspect="1"/>
          </p:cNvPicPr>
          <p:nvPr/>
        </p:nvPicPr>
        <p:blipFill>
          <a:blip r:embed="rId3">
            <a:extLst/>
          </a:blip>
          <a:stretch>
            <a:fillRect/>
          </a:stretch>
        </p:blipFill>
        <p:spPr>
          <a:xfrm>
            <a:off x="454974" y="-5858"/>
            <a:ext cx="11649458" cy="6554765"/>
          </a:xfrm>
          <a:prstGeom prst="rect">
            <a:avLst/>
          </a:prstGeom>
          <a:ln w="12700">
            <a:miter lim="400000"/>
          </a:ln>
        </p:spPr>
      </p:pic>
      <p:grpSp>
        <p:nvGrpSpPr>
          <p:cNvPr id="188" name="Group 6"/>
          <p:cNvGrpSpPr/>
          <p:nvPr/>
        </p:nvGrpSpPr>
        <p:grpSpPr>
          <a:xfrm>
            <a:off x="-292" y="-5"/>
            <a:ext cx="12189411" cy="6858007"/>
            <a:chOff x="-1" y="0"/>
            <a:chExt cx="12189410" cy="6858006"/>
          </a:xfrm>
        </p:grpSpPr>
        <p:sp>
          <p:nvSpPr>
            <p:cNvPr id="184" name="Rectangle 8"/>
            <p:cNvSpPr/>
            <p:nvPr/>
          </p:nvSpPr>
          <p:spPr>
            <a:xfrm>
              <a:off x="-2" y="-1"/>
              <a:ext cx="193966" cy="6852151"/>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5" name="Rectangle 9"/>
            <p:cNvSpPr/>
            <p:nvPr/>
          </p:nvSpPr>
          <p:spPr>
            <a:xfrm>
              <a:off x="11995444" y="5853"/>
              <a:ext cx="193964" cy="685215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6" name="Rectangle 10"/>
            <p:cNvSpPr/>
            <p:nvPr/>
          </p:nvSpPr>
          <p:spPr>
            <a:xfrm>
              <a:off x="-2" y="6400803"/>
              <a:ext cx="12189409" cy="45720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7" name="Rectangle 11"/>
            <p:cNvSpPr/>
            <p:nvPr/>
          </p:nvSpPr>
          <p:spPr>
            <a:xfrm>
              <a:off x="-1" y="-1"/>
              <a:ext cx="12189410" cy="1920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189" name="TextBox 16"/>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5F5F5F"/>
                </a:solidFill>
              </a:defRPr>
            </a:lvl1pPr>
          </a:lstStyle>
          <a:p>
            <a:r>
              <a:t>Copyright © 2016, Oracle and/or its affiliates. All rights reserved.  |</a:t>
            </a:r>
          </a:p>
        </p:txBody>
      </p:sp>
      <p:pic>
        <p:nvPicPr>
          <p:cNvPr id="190" name="Picture 15" descr="Picture 15"/>
          <p:cNvPicPr>
            <a:picLocks noChangeAspect="1"/>
          </p:cNvPicPr>
          <p:nvPr/>
        </p:nvPicPr>
        <p:blipFill>
          <a:blip r:embed="rId4">
            <a:extLst/>
          </a:blip>
          <a:stretch>
            <a:fillRect/>
          </a:stretch>
        </p:blipFill>
        <p:spPr>
          <a:xfrm>
            <a:off x="530351" y="6263640"/>
            <a:ext cx="1625139" cy="594364"/>
          </a:xfrm>
          <a:prstGeom prst="rect">
            <a:avLst/>
          </a:prstGeom>
          <a:ln w="12700">
            <a:miter lim="400000"/>
          </a:ln>
        </p:spPr>
      </p:pic>
      <p:sp>
        <p:nvSpPr>
          <p:cNvPr id="191" name="Slide Number"/>
          <p:cNvSpPr txBox="1">
            <a:spLocks noGrp="1"/>
          </p:cNvSpPr>
          <p:nvPr>
            <p:ph type="sldNum" sz="quarter" idx="2"/>
          </p:nvPr>
        </p:nvSpPr>
        <p:spPr>
          <a:prstGeom prst="rect">
            <a:avLst/>
          </a:prstGeom>
        </p:spPr>
        <p:txBody>
          <a:bodyPr/>
          <a:lstStyle>
            <a:lvl1pPr>
              <a:defRPr>
                <a:solidFill>
                  <a:srgbClr val="5F5F5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ustom Section Header with Pictur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8" name="Rectangle 14"/>
          <p:cNvSpPr/>
          <p:nvPr/>
        </p:nvSpPr>
        <p:spPr>
          <a:xfrm>
            <a:off x="282" y="0"/>
            <a:ext cx="12188832" cy="6858000"/>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pic>
        <p:nvPicPr>
          <p:cNvPr id="199" name="Picture 17" descr="Picture 17"/>
          <p:cNvPicPr>
            <a:picLocks noChangeAspect="1"/>
          </p:cNvPicPr>
          <p:nvPr/>
        </p:nvPicPr>
        <p:blipFill>
          <a:blip r:embed="rId3">
            <a:extLst/>
          </a:blip>
          <a:stretch>
            <a:fillRect/>
          </a:stretch>
        </p:blipFill>
        <p:spPr>
          <a:xfrm>
            <a:off x="456027" y="219000"/>
            <a:ext cx="11535345" cy="6488635"/>
          </a:xfrm>
          <a:prstGeom prst="rect">
            <a:avLst/>
          </a:prstGeom>
          <a:ln w="12700">
            <a:miter lim="400000"/>
          </a:ln>
        </p:spPr>
      </p:pic>
      <p:grpSp>
        <p:nvGrpSpPr>
          <p:cNvPr id="204" name="Group 6"/>
          <p:cNvGrpSpPr/>
          <p:nvPr/>
        </p:nvGrpSpPr>
        <p:grpSpPr>
          <a:xfrm>
            <a:off x="-292" y="-5"/>
            <a:ext cx="12189411" cy="6858007"/>
            <a:chOff x="-1" y="0"/>
            <a:chExt cx="12189410" cy="6858006"/>
          </a:xfrm>
        </p:grpSpPr>
        <p:sp>
          <p:nvSpPr>
            <p:cNvPr id="200" name="Rectangle 8"/>
            <p:cNvSpPr/>
            <p:nvPr/>
          </p:nvSpPr>
          <p:spPr>
            <a:xfrm>
              <a:off x="-2" y="-1"/>
              <a:ext cx="193966" cy="6852151"/>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1" name="Rectangle 9"/>
            <p:cNvSpPr/>
            <p:nvPr/>
          </p:nvSpPr>
          <p:spPr>
            <a:xfrm>
              <a:off x="11995444" y="5853"/>
              <a:ext cx="193964" cy="685215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2" name="Rectangle 10"/>
            <p:cNvSpPr/>
            <p:nvPr/>
          </p:nvSpPr>
          <p:spPr>
            <a:xfrm>
              <a:off x="-2" y="6400803"/>
              <a:ext cx="12189409" cy="45720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3" name="Rectangle 11"/>
            <p:cNvSpPr/>
            <p:nvPr/>
          </p:nvSpPr>
          <p:spPr>
            <a:xfrm>
              <a:off x="-1" y="-1"/>
              <a:ext cx="12189410" cy="1920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205" name="Title Text"/>
          <p:cNvSpPr txBox="1">
            <a:spLocks noGrp="1"/>
          </p:cNvSpPr>
          <p:nvPr>
            <p:ph type="title"/>
          </p:nvPr>
        </p:nvSpPr>
        <p:spPr>
          <a:xfrm>
            <a:off x="531812" y="2600324"/>
            <a:ext cx="11125201" cy="1371601"/>
          </a:xfrm>
          <a:prstGeom prst="rect">
            <a:avLst/>
          </a:prstGeom>
        </p:spPr>
        <p:txBody>
          <a:bodyPr/>
          <a:lstStyle>
            <a:lvl1pPr>
              <a:defRPr sz="4800">
                <a:solidFill>
                  <a:srgbClr val="FFFFFF"/>
                </a:solidFill>
              </a:defRPr>
            </a:lvl1pPr>
          </a:lstStyle>
          <a:p>
            <a:r>
              <a:t>Title Text</a:t>
            </a:r>
          </a:p>
        </p:txBody>
      </p:sp>
      <p:sp>
        <p:nvSpPr>
          <p:cNvPr id="206" name="Body Level One…"/>
          <p:cNvSpPr txBox="1">
            <a:spLocks noGrp="1"/>
          </p:cNvSpPr>
          <p:nvPr>
            <p:ph type="body" sz="quarter" idx="1"/>
          </p:nvPr>
        </p:nvSpPr>
        <p:spPr>
          <a:xfrm>
            <a:off x="531812" y="4038598"/>
            <a:ext cx="11125201" cy="914404"/>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7" name="TextBox 16"/>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5F5F5F"/>
                </a:solidFill>
              </a:defRPr>
            </a:lvl1pPr>
          </a:lstStyle>
          <a:p>
            <a:r>
              <a:t>Copyright © 2016, Oracle and/or its affiliates. All rights reserved.  |</a:t>
            </a:r>
          </a:p>
        </p:txBody>
      </p:sp>
      <p:pic>
        <p:nvPicPr>
          <p:cNvPr id="208" name="Picture 15" descr="Picture 15"/>
          <p:cNvPicPr>
            <a:picLocks noChangeAspect="1"/>
          </p:cNvPicPr>
          <p:nvPr/>
        </p:nvPicPr>
        <p:blipFill>
          <a:blip r:embed="rId4">
            <a:extLst/>
          </a:blip>
          <a:stretch>
            <a:fillRect/>
          </a:stretch>
        </p:blipFill>
        <p:spPr>
          <a:xfrm>
            <a:off x="530351" y="6263640"/>
            <a:ext cx="1625139" cy="594364"/>
          </a:xfrm>
          <a:prstGeom prst="rect">
            <a:avLst/>
          </a:prstGeom>
          <a:ln w="12700">
            <a:miter lim="400000"/>
          </a:ln>
        </p:spPr>
      </p:pic>
      <p:sp>
        <p:nvSpPr>
          <p:cNvPr id="209" name="Slide Number"/>
          <p:cNvSpPr txBox="1">
            <a:spLocks noGrp="1"/>
          </p:cNvSpPr>
          <p:nvPr>
            <p:ph type="sldNum" sz="quarter" idx="2"/>
          </p:nvPr>
        </p:nvSpPr>
        <p:spPr>
          <a:prstGeom prst="rect">
            <a:avLst/>
          </a:prstGeom>
        </p:spPr>
        <p:txBody>
          <a:bodyPr/>
          <a:lstStyle>
            <a:lvl1pPr>
              <a:defRPr>
                <a:solidFill>
                  <a:srgbClr val="5F5F5F"/>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Header without Picture">
    <p:spTree>
      <p:nvGrpSpPr>
        <p:cNvPr id="1" name=""/>
        <p:cNvGrpSpPr/>
        <p:nvPr/>
      </p:nvGrpSpPr>
      <p:grpSpPr>
        <a:xfrm>
          <a:off x="0" y="0"/>
          <a:ext cx="0" cy="0"/>
          <a:chOff x="0" y="0"/>
          <a:chExt cx="0" cy="0"/>
        </a:xfrm>
      </p:grpSpPr>
      <p:sp>
        <p:nvSpPr>
          <p:cNvPr id="216" name="Title Text"/>
          <p:cNvSpPr txBox="1">
            <a:spLocks noGrp="1"/>
          </p:cNvSpPr>
          <p:nvPr>
            <p:ph type="title"/>
          </p:nvPr>
        </p:nvSpPr>
        <p:spPr>
          <a:xfrm>
            <a:off x="531812" y="2600324"/>
            <a:ext cx="11125201" cy="1371601"/>
          </a:xfrm>
          <a:prstGeom prst="rect">
            <a:avLst/>
          </a:prstGeom>
        </p:spPr>
        <p:txBody>
          <a:bodyPr/>
          <a:lstStyle>
            <a:lvl1pPr>
              <a:defRPr sz="4800"/>
            </a:lvl1pPr>
          </a:lstStyle>
          <a:p>
            <a:r>
              <a:t>Title Text</a:t>
            </a:r>
          </a:p>
        </p:txBody>
      </p:sp>
      <p:sp>
        <p:nvSpPr>
          <p:cNvPr id="217" name="Body Level One…"/>
          <p:cNvSpPr txBox="1">
            <a:spLocks noGrp="1"/>
          </p:cNvSpPr>
          <p:nvPr>
            <p:ph type="body" sz="quarter" idx="1"/>
          </p:nvPr>
        </p:nvSpPr>
        <p:spPr>
          <a:xfrm>
            <a:off x="531812" y="4038598"/>
            <a:ext cx="11125201" cy="914404"/>
          </a:xfrm>
          <a:prstGeom prst="rect">
            <a:avLst/>
          </a:prstGeom>
        </p:spPr>
        <p:txBody>
          <a:bodyPr/>
          <a:lstStyle>
            <a:lvl1pPr marL="0" indent="0">
              <a:spcBef>
                <a:spcPts val="0"/>
              </a:spcBef>
              <a:buClrTx/>
              <a:buSzTx/>
              <a:buFontTx/>
              <a:buNone/>
              <a:defRPr sz="2400" b="1"/>
            </a:lvl1pPr>
            <a:lvl2pPr marL="0" indent="0">
              <a:spcBef>
                <a:spcPts val="0"/>
              </a:spcBef>
              <a:buClrTx/>
              <a:buSzTx/>
              <a:buFontTx/>
              <a:buNone/>
              <a:defRPr sz="2400" b="1"/>
            </a:lvl2pPr>
            <a:lvl3pPr marL="0" indent="0">
              <a:spcBef>
                <a:spcPts val="0"/>
              </a:spcBef>
              <a:buClrTx/>
              <a:buSzTx/>
              <a:buFontTx/>
              <a:buNone/>
              <a:defRPr sz="2400" b="1"/>
            </a:lvl3pPr>
            <a:lvl4pPr marL="0" indent="0">
              <a:spcBef>
                <a:spcPts val="0"/>
              </a:spcBef>
              <a:buClrTx/>
              <a:buSzTx/>
              <a:buFontTx/>
              <a:buNone/>
              <a:defRPr sz="2400" b="1"/>
            </a:lvl4pPr>
            <a:lvl5pPr marL="0" indent="0">
              <a:spcBef>
                <a:spcPts val="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Section Header with Pictur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5" name="Rectangle 17"/>
          <p:cNvSpPr/>
          <p:nvPr/>
        </p:nvSpPr>
        <p:spPr>
          <a:xfrm>
            <a:off x="0" y="0"/>
            <a:ext cx="12188825" cy="6858000"/>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grpSp>
        <p:nvGrpSpPr>
          <p:cNvPr id="230" name="Group 6"/>
          <p:cNvGrpSpPr/>
          <p:nvPr/>
        </p:nvGrpSpPr>
        <p:grpSpPr>
          <a:xfrm>
            <a:off x="-292" y="-5"/>
            <a:ext cx="12189411" cy="6858007"/>
            <a:chOff x="-1" y="0"/>
            <a:chExt cx="12189410" cy="6858006"/>
          </a:xfrm>
        </p:grpSpPr>
        <p:sp>
          <p:nvSpPr>
            <p:cNvPr id="226" name="Rectangle 8"/>
            <p:cNvSpPr/>
            <p:nvPr/>
          </p:nvSpPr>
          <p:spPr>
            <a:xfrm>
              <a:off x="-2" y="-1"/>
              <a:ext cx="193966" cy="6852151"/>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27" name="Rectangle 9"/>
            <p:cNvSpPr/>
            <p:nvPr/>
          </p:nvSpPr>
          <p:spPr>
            <a:xfrm>
              <a:off x="11995444" y="5853"/>
              <a:ext cx="193964" cy="685215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28" name="Rectangle 10"/>
            <p:cNvSpPr/>
            <p:nvPr/>
          </p:nvSpPr>
          <p:spPr>
            <a:xfrm>
              <a:off x="-2" y="6400803"/>
              <a:ext cx="12189409" cy="45720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29" name="Rectangle 11"/>
            <p:cNvSpPr/>
            <p:nvPr/>
          </p:nvSpPr>
          <p:spPr>
            <a:xfrm>
              <a:off x="-1" y="-1"/>
              <a:ext cx="12189410" cy="1920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231" name="Title Text"/>
          <p:cNvSpPr txBox="1">
            <a:spLocks noGrp="1"/>
          </p:cNvSpPr>
          <p:nvPr>
            <p:ph type="title"/>
          </p:nvPr>
        </p:nvSpPr>
        <p:spPr>
          <a:xfrm>
            <a:off x="531812" y="2600324"/>
            <a:ext cx="11125201" cy="1371601"/>
          </a:xfrm>
          <a:prstGeom prst="rect">
            <a:avLst/>
          </a:prstGeom>
        </p:spPr>
        <p:txBody>
          <a:bodyPr/>
          <a:lstStyle>
            <a:lvl1pPr>
              <a:defRPr sz="4800">
                <a:solidFill>
                  <a:srgbClr val="FFFFFF"/>
                </a:solidFill>
              </a:defRPr>
            </a:lvl1pPr>
          </a:lstStyle>
          <a:p>
            <a:r>
              <a:t>Title Text</a:t>
            </a:r>
          </a:p>
        </p:txBody>
      </p:sp>
      <p:sp>
        <p:nvSpPr>
          <p:cNvPr id="232" name="Body Level One…"/>
          <p:cNvSpPr txBox="1">
            <a:spLocks noGrp="1"/>
          </p:cNvSpPr>
          <p:nvPr>
            <p:ph type="body" sz="quarter" idx="1"/>
          </p:nvPr>
        </p:nvSpPr>
        <p:spPr>
          <a:xfrm>
            <a:off x="531812" y="4038598"/>
            <a:ext cx="11125201" cy="914404"/>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3" name="TextBox 16"/>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5F5F5F"/>
                </a:solidFill>
              </a:defRPr>
            </a:lvl1pPr>
          </a:lstStyle>
          <a:p>
            <a:r>
              <a:t>Copyright © 2016, Oracle and/or its affiliates. All rights reserved.  |</a:t>
            </a:r>
          </a:p>
        </p:txBody>
      </p:sp>
      <p:pic>
        <p:nvPicPr>
          <p:cNvPr id="234" name="Picture 15" descr="Picture 15"/>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sp>
        <p:nvSpPr>
          <p:cNvPr id="235" name="Slide Number"/>
          <p:cNvSpPr txBox="1">
            <a:spLocks noGrp="1"/>
          </p:cNvSpPr>
          <p:nvPr>
            <p:ph type="sldNum" sz="quarter" idx="2"/>
          </p:nvPr>
        </p:nvSpPr>
        <p:spPr>
          <a:prstGeom prst="rect">
            <a:avLst/>
          </a:prstGeom>
        </p:spPr>
        <p:txBody>
          <a:bodyPr/>
          <a:lstStyle>
            <a:lvl1pPr>
              <a:defRPr>
                <a:solidFill>
                  <a:srgbClr val="5F5F5F"/>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Announcement">
    <p:spTree>
      <p:nvGrpSpPr>
        <p:cNvPr id="1" name=""/>
        <p:cNvGrpSpPr/>
        <p:nvPr/>
      </p:nvGrpSpPr>
      <p:grpSpPr>
        <a:xfrm>
          <a:off x="0" y="0"/>
          <a:ext cx="0" cy="0"/>
          <a:chOff x="0" y="0"/>
          <a:chExt cx="0" cy="0"/>
        </a:xfrm>
      </p:grpSpPr>
      <p:sp>
        <p:nvSpPr>
          <p:cNvPr id="242" name="Title Text"/>
          <p:cNvSpPr txBox="1">
            <a:spLocks noGrp="1"/>
          </p:cNvSpPr>
          <p:nvPr>
            <p:ph type="title"/>
          </p:nvPr>
        </p:nvSpPr>
        <p:spPr>
          <a:xfrm>
            <a:off x="531812" y="1905000"/>
            <a:ext cx="4800602" cy="1645923"/>
          </a:xfrm>
          <a:prstGeom prst="rect">
            <a:avLst/>
          </a:prstGeom>
        </p:spPr>
        <p:txBody>
          <a:bodyPr/>
          <a:lstStyle>
            <a:lvl1pPr>
              <a:defRPr sz="4800"/>
            </a:lvl1pPr>
          </a:lstStyle>
          <a:p>
            <a:r>
              <a:t>Title Text</a:t>
            </a:r>
          </a:p>
        </p:txBody>
      </p:sp>
      <p:sp>
        <p:nvSpPr>
          <p:cNvPr id="243" name="Picture Placeholder 2"/>
          <p:cNvSpPr>
            <a:spLocks noGrp="1"/>
          </p:cNvSpPr>
          <p:nvPr>
            <p:ph type="pic" sz="half" idx="13"/>
          </p:nvPr>
        </p:nvSpPr>
        <p:spPr>
          <a:xfrm>
            <a:off x="5588456" y="533400"/>
            <a:ext cx="6068560" cy="5410200"/>
          </a:xfrm>
          <a:prstGeom prst="rect">
            <a:avLst/>
          </a:prstGeom>
        </p:spPr>
        <p:txBody>
          <a:bodyPr lIns="91439" tIns="45719" rIns="91439" bIns="45719">
            <a:noAutofit/>
          </a:bodyPr>
          <a:lstStyle/>
          <a:p>
            <a:endParaRPr/>
          </a:p>
        </p:txBody>
      </p:sp>
      <p:sp>
        <p:nvSpPr>
          <p:cNvPr id="244" name="Body Level One…"/>
          <p:cNvSpPr txBox="1">
            <a:spLocks noGrp="1"/>
          </p:cNvSpPr>
          <p:nvPr>
            <p:ph type="body" sz="quarter" idx="1"/>
          </p:nvPr>
        </p:nvSpPr>
        <p:spPr>
          <a:xfrm>
            <a:off x="531812" y="3657600"/>
            <a:ext cx="4800599" cy="1645923"/>
          </a:xfrm>
          <a:prstGeom prst="rect">
            <a:avLst/>
          </a:prstGeom>
        </p:spPr>
        <p:txBody>
          <a:bodyPr/>
          <a:lstStyle>
            <a:lvl1pPr marL="0" indent="0">
              <a:spcBef>
                <a:spcPts val="0"/>
              </a:spcBef>
              <a:buClrTx/>
              <a:buSzTx/>
              <a:buFontTx/>
              <a:buNone/>
              <a:defRPr sz="2400" b="1"/>
            </a:lvl1pPr>
            <a:lvl2pPr marL="0" indent="0">
              <a:spcBef>
                <a:spcPts val="0"/>
              </a:spcBef>
              <a:buClrTx/>
              <a:buSzTx/>
              <a:buFontTx/>
              <a:buNone/>
              <a:defRPr sz="2400" b="1"/>
            </a:lvl2pPr>
            <a:lvl3pPr marL="0" indent="0">
              <a:spcBef>
                <a:spcPts val="0"/>
              </a:spcBef>
              <a:buClrTx/>
              <a:buSzTx/>
              <a:buFontTx/>
              <a:buNone/>
              <a:defRPr sz="2400" b="1"/>
            </a:lvl3pPr>
            <a:lvl4pPr marL="0" indent="0">
              <a:spcBef>
                <a:spcPts val="0"/>
              </a:spcBef>
              <a:buClrTx/>
              <a:buSzTx/>
              <a:buFontTx/>
              <a:buNone/>
              <a:defRPr sz="2400" b="1"/>
            </a:lvl4pPr>
            <a:lvl5pPr marL="0" indent="0">
              <a:spcBef>
                <a:spcPts val="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Remote Speaker Picture">
    <p:spTree>
      <p:nvGrpSpPr>
        <p:cNvPr id="1" name=""/>
        <p:cNvGrpSpPr/>
        <p:nvPr/>
      </p:nvGrpSpPr>
      <p:grpSpPr>
        <a:xfrm>
          <a:off x="0" y="0"/>
          <a:ext cx="0" cy="0"/>
          <a:chOff x="0" y="0"/>
          <a:chExt cx="0" cy="0"/>
        </a:xfrm>
      </p:grpSpPr>
      <p:sp>
        <p:nvSpPr>
          <p:cNvPr id="252" name="Picture Placeholder 15"/>
          <p:cNvSpPr>
            <a:spLocks noGrp="1"/>
          </p:cNvSpPr>
          <p:nvPr>
            <p:ph type="pic" sz="quarter" idx="13"/>
          </p:nvPr>
        </p:nvSpPr>
        <p:spPr>
          <a:xfrm>
            <a:off x="2286000" y="1828800"/>
            <a:ext cx="3474721" cy="3840480"/>
          </a:xfrm>
          <a:prstGeom prst="rect">
            <a:avLst/>
          </a:prstGeom>
        </p:spPr>
        <p:txBody>
          <a:bodyPr lIns="91439" tIns="45719" rIns="91439" bIns="45719">
            <a:noAutofit/>
          </a:bodyPr>
          <a:lstStyle/>
          <a:p>
            <a:endParaRPr/>
          </a:p>
        </p:txBody>
      </p:sp>
      <p:sp>
        <p:nvSpPr>
          <p:cNvPr id="253" name="Body Level One…"/>
          <p:cNvSpPr txBox="1">
            <a:spLocks noGrp="1"/>
          </p:cNvSpPr>
          <p:nvPr>
            <p:ph type="body" sz="half" idx="1"/>
          </p:nvPr>
        </p:nvSpPr>
        <p:spPr>
          <a:xfrm>
            <a:off x="6035040" y="1828799"/>
            <a:ext cx="5621976" cy="3840480"/>
          </a:xfrm>
          <a:prstGeom prst="rect">
            <a:avLst/>
          </a:prstGeom>
        </p:spPr>
        <p:txBody>
          <a:bodyPr anchor="ctr"/>
          <a:lstStyle>
            <a:lvl1pPr>
              <a:spcBef>
                <a:spcPts val="800"/>
              </a:spcBef>
              <a:buClr>
                <a:srgbClr val="FFFFFF"/>
              </a:buClr>
              <a:defRPr b="1"/>
            </a:lvl1pPr>
            <a:lvl2pPr marL="266700">
              <a:spcBef>
                <a:spcPts val="800"/>
              </a:spcBef>
              <a:buClr>
                <a:srgbClr val="FFFFFF"/>
              </a:buClr>
              <a:defRPr b="1"/>
            </a:lvl2pPr>
            <a:lvl3pPr>
              <a:spcBef>
                <a:spcPts val="800"/>
              </a:spcBef>
              <a:buClr>
                <a:srgbClr val="FFFFFF"/>
              </a:buClr>
              <a:defRPr b="1"/>
            </a:lvl3pPr>
            <a:lvl4pPr>
              <a:spcBef>
                <a:spcPts val="800"/>
              </a:spcBef>
              <a:buClr>
                <a:srgbClr val="FFFFFF"/>
              </a:buClr>
              <a:defRPr b="1"/>
            </a:lvl4pPr>
            <a:lvl5pPr>
              <a:spcBef>
                <a:spcPts val="800"/>
              </a:spcBef>
              <a:buClr>
                <a:srgbClr val="FFFFFF"/>
              </a:buClr>
              <a:defRPr b="1"/>
            </a:lvl5pPr>
          </a:lstStyle>
          <a:p>
            <a:r>
              <a:t>Body Level One</a:t>
            </a:r>
          </a:p>
          <a:p>
            <a:pPr lvl="1"/>
            <a:r>
              <a:t>Body Level Two</a:t>
            </a:r>
          </a:p>
          <a:p>
            <a:pPr lvl="2"/>
            <a:r>
              <a:t>Body Level Three</a:t>
            </a:r>
          </a:p>
          <a:p>
            <a:pPr lvl="3"/>
            <a:r>
              <a:t>Body Level Four</a:t>
            </a:r>
          </a:p>
          <a:p>
            <a:pPr lvl="4"/>
            <a:r>
              <a:t>Body Level Five</a:t>
            </a:r>
          </a:p>
        </p:txBody>
      </p:sp>
      <p:sp>
        <p:nvSpPr>
          <p:cNvPr id="254" name="Title Text"/>
          <p:cNvSpPr txBox="1">
            <a:spLocks noGrp="1"/>
          </p:cNvSpPr>
          <p:nvPr>
            <p:ph type="title"/>
          </p:nvPr>
        </p:nvSpPr>
        <p:spPr>
          <a:prstGeom prst="rect">
            <a:avLst/>
          </a:prstGeom>
        </p:spPr>
        <p:txBody>
          <a:bodyPr/>
          <a:lstStyle/>
          <a:p>
            <a:r>
              <a:t>Title Text</a:t>
            </a: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D8E1E6"/>
        </a:solidFill>
        <a:effectLst/>
      </p:bgPr>
    </p:bg>
    <p:spTree>
      <p:nvGrpSpPr>
        <p:cNvPr id="1" name=""/>
        <p:cNvGrpSpPr/>
        <p:nvPr/>
      </p:nvGrpSpPr>
      <p:grpSpPr>
        <a:xfrm>
          <a:off x="0" y="0"/>
          <a:ext cx="0" cy="0"/>
          <a:chOff x="0" y="0"/>
          <a:chExt cx="0" cy="0"/>
        </a:xfrm>
      </p:grpSpPr>
      <p:sp>
        <p:nvSpPr>
          <p:cNvPr id="30" name="Title Text"/>
          <p:cNvSpPr txBox="1">
            <a:spLocks noGrp="1"/>
          </p:cNvSpPr>
          <p:nvPr>
            <p:ph type="title"/>
          </p:nvPr>
        </p:nvSpPr>
        <p:spPr>
          <a:xfrm>
            <a:off x="531812" y="739775"/>
            <a:ext cx="11125201" cy="1470025"/>
          </a:xfrm>
          <a:prstGeom prst="rect">
            <a:avLst/>
          </a:prstGeom>
        </p:spPr>
        <p:txBody>
          <a:bodyPr/>
          <a:lstStyle>
            <a:lvl1pPr>
              <a:defRPr sz="4800"/>
            </a:lvl1pPr>
          </a:lstStyle>
          <a:p>
            <a:r>
              <a:t>Title Text</a:t>
            </a:r>
          </a:p>
        </p:txBody>
      </p:sp>
      <p:sp>
        <p:nvSpPr>
          <p:cNvPr id="31" name="Body Level One…"/>
          <p:cNvSpPr txBox="1">
            <a:spLocks noGrp="1"/>
          </p:cNvSpPr>
          <p:nvPr>
            <p:ph type="body" sz="quarter" idx="1"/>
          </p:nvPr>
        </p:nvSpPr>
        <p:spPr>
          <a:xfrm>
            <a:off x="531762" y="2286000"/>
            <a:ext cx="11126649" cy="914400"/>
          </a:xfrm>
          <a:prstGeom prst="rect">
            <a:avLst/>
          </a:prstGeom>
        </p:spPr>
        <p:txBody>
          <a:bodyPr/>
          <a:lstStyle>
            <a:lvl1pPr marL="0" indent="0">
              <a:spcBef>
                <a:spcPts val="0"/>
              </a:spcBef>
              <a:buClrTx/>
              <a:buSzTx/>
              <a:buFontTx/>
              <a:buNone/>
              <a:defRPr sz="2400" b="1"/>
            </a:lvl1pPr>
            <a:lvl2pPr marL="0" indent="0">
              <a:spcBef>
                <a:spcPts val="0"/>
              </a:spcBef>
              <a:buClrTx/>
              <a:buSzTx/>
              <a:buFontTx/>
              <a:buNone/>
              <a:defRPr sz="2400" b="1"/>
            </a:lvl2pPr>
            <a:lvl3pPr marL="0" indent="0">
              <a:spcBef>
                <a:spcPts val="0"/>
              </a:spcBef>
              <a:buClrTx/>
              <a:buSzTx/>
              <a:buFontTx/>
              <a:buNone/>
              <a:defRPr sz="2400" b="1"/>
            </a:lvl3pPr>
            <a:lvl4pPr marL="0" indent="0">
              <a:spcBef>
                <a:spcPts val="0"/>
              </a:spcBef>
              <a:buClrTx/>
              <a:buSzTx/>
              <a:buFontTx/>
              <a:buNone/>
              <a:defRPr sz="2400" b="1"/>
            </a:lvl4pPr>
            <a:lvl5pPr marL="0" indent="0">
              <a:spcBef>
                <a:spcPts val="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2" name="TextBox 14"/>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5F5F5F"/>
                </a:solidFill>
              </a:defRPr>
            </a:lvl1pPr>
          </a:lstStyle>
          <a:p>
            <a:r>
              <a:t>Copyright © 2016, Oracle and/or its affiliates. All rights reserved.  |</a:t>
            </a:r>
          </a:p>
        </p:txBody>
      </p:sp>
      <p:pic>
        <p:nvPicPr>
          <p:cNvPr id="33" name="Picture 9" descr="Picture 9"/>
          <p:cNvPicPr>
            <a:picLocks noChangeAspect="1"/>
          </p:cNvPicPr>
          <p:nvPr/>
        </p:nvPicPr>
        <p:blipFill>
          <a:blip r:embed="rId2">
            <a:extLst/>
          </a:blip>
          <a:stretch>
            <a:fillRect/>
          </a:stretch>
        </p:blipFill>
        <p:spPr>
          <a:xfrm>
            <a:off x="530351" y="6263640"/>
            <a:ext cx="1625139" cy="594364"/>
          </a:xfrm>
          <a:prstGeom prst="rect">
            <a:avLst/>
          </a:prstGeom>
          <a:ln w="12700">
            <a:miter lim="400000"/>
          </a:ln>
        </p:spPr>
      </p:pic>
      <p:sp>
        <p:nvSpPr>
          <p:cNvPr id="34"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Quote with Logo">
    <p:spTree>
      <p:nvGrpSpPr>
        <p:cNvPr id="1" name=""/>
        <p:cNvGrpSpPr/>
        <p:nvPr/>
      </p:nvGrpSpPr>
      <p:grpSpPr>
        <a:xfrm>
          <a:off x="0" y="0"/>
          <a:ext cx="0" cy="0"/>
          <a:chOff x="0" y="0"/>
          <a:chExt cx="0" cy="0"/>
        </a:xfrm>
      </p:grpSpPr>
      <p:sp>
        <p:nvSpPr>
          <p:cNvPr id="262" name="Title Text"/>
          <p:cNvSpPr txBox="1">
            <a:spLocks noGrp="1"/>
          </p:cNvSpPr>
          <p:nvPr>
            <p:ph type="title"/>
          </p:nvPr>
        </p:nvSpPr>
        <p:spPr>
          <a:xfrm>
            <a:off x="3198809" y="1905000"/>
            <a:ext cx="8456618" cy="2209800"/>
          </a:xfrm>
          <a:prstGeom prst="rect">
            <a:avLst/>
          </a:prstGeom>
        </p:spPr>
        <p:txBody>
          <a:bodyPr anchor="t"/>
          <a:lstStyle>
            <a:lvl1pPr marL="228600" indent="-228600">
              <a:defRPr sz="4000"/>
            </a:lvl1pPr>
          </a:lstStyle>
          <a:p>
            <a:r>
              <a:t>Title Text</a:t>
            </a:r>
          </a:p>
        </p:txBody>
      </p:sp>
      <p:sp>
        <p:nvSpPr>
          <p:cNvPr id="263" name="Body Level One…"/>
          <p:cNvSpPr txBox="1">
            <a:spLocks noGrp="1"/>
          </p:cNvSpPr>
          <p:nvPr>
            <p:ph type="body" sz="quarter" idx="1"/>
          </p:nvPr>
        </p:nvSpPr>
        <p:spPr>
          <a:xfrm>
            <a:off x="3503610" y="4191000"/>
            <a:ext cx="8151815" cy="762000"/>
          </a:xfrm>
          <a:prstGeom prst="rect">
            <a:avLst/>
          </a:prstGeom>
        </p:spPr>
        <p:txBody>
          <a:bodyPr/>
          <a:lstStyle>
            <a:lvl1pPr marL="292100" indent="-292100">
              <a:spcBef>
                <a:spcPts val="0"/>
              </a:spcBef>
              <a:buClr>
                <a:srgbClr val="58595B"/>
              </a:buClr>
              <a:buChar char="–"/>
              <a:defRPr sz="2400"/>
            </a:lvl1pPr>
            <a:lvl2pPr marL="0" indent="0">
              <a:spcBef>
                <a:spcPts val="0"/>
              </a:spcBef>
              <a:buClr>
                <a:srgbClr val="58595B"/>
              </a:buClr>
              <a:buSzTx/>
              <a:buNone/>
              <a:defRPr sz="2400"/>
            </a:lvl2pPr>
            <a:lvl3pPr marL="0" indent="0">
              <a:spcBef>
                <a:spcPts val="0"/>
              </a:spcBef>
              <a:buClr>
                <a:srgbClr val="58595B"/>
              </a:buClr>
              <a:buSzTx/>
              <a:buNone/>
              <a:defRPr sz="2400"/>
            </a:lvl3pPr>
            <a:lvl4pPr marL="0" indent="0">
              <a:spcBef>
                <a:spcPts val="0"/>
              </a:spcBef>
              <a:buClr>
                <a:srgbClr val="58595B"/>
              </a:buClr>
              <a:buSzTx/>
              <a:buNone/>
              <a:defRPr sz="2400"/>
            </a:lvl4pPr>
            <a:lvl5pPr marL="0" indent="0">
              <a:spcBef>
                <a:spcPts val="0"/>
              </a:spcBef>
              <a:buClr>
                <a:srgbClr val="58595B"/>
              </a:buClr>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2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Quote with Picture">
    <p:spTree>
      <p:nvGrpSpPr>
        <p:cNvPr id="1" name=""/>
        <p:cNvGrpSpPr/>
        <p:nvPr/>
      </p:nvGrpSpPr>
      <p:grpSpPr>
        <a:xfrm>
          <a:off x="0" y="0"/>
          <a:ext cx="0" cy="0"/>
          <a:chOff x="0" y="0"/>
          <a:chExt cx="0" cy="0"/>
        </a:xfrm>
      </p:grpSpPr>
      <p:sp>
        <p:nvSpPr>
          <p:cNvPr id="271" name="Title Text"/>
          <p:cNvSpPr txBox="1">
            <a:spLocks noGrp="1"/>
          </p:cNvSpPr>
          <p:nvPr>
            <p:ph type="title"/>
          </p:nvPr>
        </p:nvSpPr>
        <p:spPr>
          <a:xfrm>
            <a:off x="3198809" y="1905000"/>
            <a:ext cx="8456618" cy="2209800"/>
          </a:xfrm>
          <a:prstGeom prst="rect">
            <a:avLst/>
          </a:prstGeom>
        </p:spPr>
        <p:txBody>
          <a:bodyPr anchor="t"/>
          <a:lstStyle>
            <a:lvl1pPr marL="228600" indent="-228600">
              <a:defRPr sz="4000"/>
            </a:lvl1pPr>
          </a:lstStyle>
          <a:p>
            <a:r>
              <a:t>Title Text</a:t>
            </a:r>
          </a:p>
        </p:txBody>
      </p:sp>
      <p:sp>
        <p:nvSpPr>
          <p:cNvPr id="272" name="Body Level One…"/>
          <p:cNvSpPr txBox="1">
            <a:spLocks noGrp="1"/>
          </p:cNvSpPr>
          <p:nvPr>
            <p:ph type="body" sz="quarter" idx="1"/>
          </p:nvPr>
        </p:nvSpPr>
        <p:spPr>
          <a:xfrm>
            <a:off x="3503610" y="4191000"/>
            <a:ext cx="8151815" cy="762000"/>
          </a:xfrm>
          <a:prstGeom prst="rect">
            <a:avLst/>
          </a:prstGeom>
        </p:spPr>
        <p:txBody>
          <a:bodyPr/>
          <a:lstStyle>
            <a:lvl1pPr marL="292100" indent="-292100">
              <a:spcBef>
                <a:spcPts val="0"/>
              </a:spcBef>
              <a:buClr>
                <a:srgbClr val="58595B"/>
              </a:buClr>
              <a:buChar char="–"/>
              <a:defRPr sz="2400"/>
            </a:lvl1pPr>
            <a:lvl2pPr marL="0" indent="0">
              <a:spcBef>
                <a:spcPts val="0"/>
              </a:spcBef>
              <a:buClr>
                <a:srgbClr val="58595B"/>
              </a:buClr>
              <a:buSzTx/>
              <a:buNone/>
              <a:defRPr sz="2400"/>
            </a:lvl2pPr>
            <a:lvl3pPr marL="0" indent="0">
              <a:spcBef>
                <a:spcPts val="0"/>
              </a:spcBef>
              <a:buClr>
                <a:srgbClr val="58595B"/>
              </a:buClr>
              <a:buSzTx/>
              <a:buNone/>
              <a:defRPr sz="2400"/>
            </a:lvl3pPr>
            <a:lvl4pPr marL="0" indent="0">
              <a:spcBef>
                <a:spcPts val="0"/>
              </a:spcBef>
              <a:buClr>
                <a:srgbClr val="58595B"/>
              </a:buClr>
              <a:buSzTx/>
              <a:buNone/>
              <a:defRPr sz="2400"/>
            </a:lvl4pPr>
            <a:lvl5pPr marL="0" indent="0">
              <a:spcBef>
                <a:spcPts val="0"/>
              </a:spcBef>
              <a:buClr>
                <a:srgbClr val="58595B"/>
              </a:buClr>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273" name="Picture Placeholder 15"/>
          <p:cNvSpPr>
            <a:spLocks noGrp="1"/>
          </p:cNvSpPr>
          <p:nvPr>
            <p:ph type="pic" sz="quarter" idx="13"/>
          </p:nvPr>
        </p:nvSpPr>
        <p:spPr>
          <a:xfrm>
            <a:off x="531812" y="1905000"/>
            <a:ext cx="2194562" cy="3072384"/>
          </a:xfrm>
          <a:prstGeom prst="rect">
            <a:avLst/>
          </a:prstGeom>
        </p:spPr>
        <p:txBody>
          <a:bodyPr lIns="91439" tIns="45719" rIns="91439" bIns="45719">
            <a:noAutofit/>
          </a:bodyPr>
          <a:lstStyle/>
          <a:p>
            <a:endParaRPr/>
          </a:p>
        </p:txBody>
      </p:sp>
      <p:sp>
        <p:nvSpPr>
          <p:cNvPr id="2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81" name="Straight Connector 8"/>
          <p:cNvSpPr/>
          <p:nvPr/>
        </p:nvSpPr>
        <p:spPr>
          <a:xfrm flipH="1">
            <a:off x="6094410" y="1523999"/>
            <a:ext cx="6" cy="4419602"/>
          </a:xfrm>
          <a:prstGeom prst="line">
            <a:avLst/>
          </a:prstGeom>
          <a:ln w="19050">
            <a:solidFill>
              <a:srgbClr val="C8D9DE"/>
            </a:solidFill>
            <a:miter/>
          </a:ln>
        </p:spPr>
        <p:txBody>
          <a:bodyPr lIns="45718" tIns="45718" rIns="45718" bIns="45718"/>
          <a:lstStyle/>
          <a:p>
            <a:endParaRPr/>
          </a:p>
        </p:txBody>
      </p:sp>
      <p:sp>
        <p:nvSpPr>
          <p:cNvPr id="282" name="Body Level One…"/>
          <p:cNvSpPr txBox="1">
            <a:spLocks noGrp="1"/>
          </p:cNvSpPr>
          <p:nvPr>
            <p:ph type="body" sz="half" idx="1"/>
          </p:nvPr>
        </p:nvSpPr>
        <p:spPr>
          <a:xfrm>
            <a:off x="531812" y="1524000"/>
            <a:ext cx="5410202" cy="44196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3" name="Title Text"/>
          <p:cNvSpPr txBox="1">
            <a:spLocks noGrp="1"/>
          </p:cNvSpPr>
          <p:nvPr>
            <p:ph type="title"/>
          </p:nvPr>
        </p:nvSpPr>
        <p:spPr>
          <a:prstGeom prst="rect">
            <a:avLst/>
          </a:prstGeom>
        </p:spPr>
        <p:txBody>
          <a:bodyPr/>
          <a:lstStyle/>
          <a:p>
            <a:r>
              <a:t>Title Text</a:t>
            </a: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hree Content">
    <p:spTree>
      <p:nvGrpSpPr>
        <p:cNvPr id="1" name=""/>
        <p:cNvGrpSpPr/>
        <p:nvPr/>
      </p:nvGrpSpPr>
      <p:grpSpPr>
        <a:xfrm>
          <a:off x="0" y="0"/>
          <a:ext cx="0" cy="0"/>
          <a:chOff x="0" y="0"/>
          <a:chExt cx="0" cy="0"/>
        </a:xfrm>
      </p:grpSpPr>
      <p:sp>
        <p:nvSpPr>
          <p:cNvPr id="291" name="Straight Connector 8"/>
          <p:cNvSpPr/>
          <p:nvPr/>
        </p:nvSpPr>
        <p:spPr>
          <a:xfrm flipH="1">
            <a:off x="4189410" y="1523999"/>
            <a:ext cx="6" cy="4419602"/>
          </a:xfrm>
          <a:prstGeom prst="line">
            <a:avLst/>
          </a:prstGeom>
          <a:ln w="19050">
            <a:solidFill>
              <a:srgbClr val="C8D9DE"/>
            </a:solidFill>
            <a:miter/>
          </a:ln>
        </p:spPr>
        <p:txBody>
          <a:bodyPr lIns="45718" tIns="45718" rIns="45718" bIns="45718"/>
          <a:lstStyle/>
          <a:p>
            <a:endParaRPr/>
          </a:p>
        </p:txBody>
      </p:sp>
      <p:sp>
        <p:nvSpPr>
          <p:cNvPr id="292" name="Straight Connector 9"/>
          <p:cNvSpPr/>
          <p:nvPr/>
        </p:nvSpPr>
        <p:spPr>
          <a:xfrm flipH="1">
            <a:off x="7999408" y="1523999"/>
            <a:ext cx="5" cy="4419602"/>
          </a:xfrm>
          <a:prstGeom prst="line">
            <a:avLst/>
          </a:prstGeom>
          <a:ln w="19050">
            <a:solidFill>
              <a:srgbClr val="C8D9DE"/>
            </a:solidFill>
            <a:miter/>
          </a:ln>
        </p:spPr>
        <p:txBody>
          <a:bodyPr lIns="45718" tIns="45718" rIns="45718" bIns="45718"/>
          <a:lstStyle/>
          <a:p>
            <a:endParaRPr/>
          </a:p>
        </p:txBody>
      </p:sp>
      <p:sp>
        <p:nvSpPr>
          <p:cNvPr id="293" name="Body Level One…"/>
          <p:cNvSpPr txBox="1">
            <a:spLocks noGrp="1"/>
          </p:cNvSpPr>
          <p:nvPr>
            <p:ph type="body" sz="quarter" idx="1"/>
          </p:nvPr>
        </p:nvSpPr>
        <p:spPr>
          <a:xfrm>
            <a:off x="531814" y="1524000"/>
            <a:ext cx="3474721" cy="4419602"/>
          </a:xfrm>
          <a:prstGeom prst="rect">
            <a:avLst/>
          </a:prstGeom>
        </p:spPr>
        <p:txBody>
          <a:bodyPr/>
          <a:lstStyle>
            <a:lvl1pPr>
              <a:defRPr sz="2400"/>
            </a:lvl1pPr>
            <a:lvl2pPr marL="548638" indent="-274319">
              <a:defRPr sz="2400"/>
            </a:lvl2pPr>
            <a:lvl3pPr marL="792479" indent="-243840">
              <a:defRPr sz="2400"/>
            </a:lvl3pPr>
            <a:lvl4pPr marL="1051560" indent="-274319">
              <a:defRPr sz="2400"/>
            </a:lvl4pPr>
            <a:lvl5pPr marL="1319346" indent="-313507">
              <a:defRPr sz="2400"/>
            </a:lvl5pPr>
          </a:lstStyle>
          <a:p>
            <a:r>
              <a:t>Body Level One</a:t>
            </a:r>
          </a:p>
          <a:p>
            <a:pPr lvl="1"/>
            <a:r>
              <a:t>Body Level Two</a:t>
            </a:r>
          </a:p>
          <a:p>
            <a:pPr lvl="2"/>
            <a:r>
              <a:t>Body Level Three</a:t>
            </a:r>
          </a:p>
          <a:p>
            <a:pPr lvl="3"/>
            <a:r>
              <a:t>Body Level Four</a:t>
            </a:r>
          </a:p>
          <a:p>
            <a:pPr lvl="4"/>
            <a:r>
              <a:t>Body Level Five</a:t>
            </a:r>
          </a:p>
        </p:txBody>
      </p:sp>
      <p:sp>
        <p:nvSpPr>
          <p:cNvPr id="294" name="Title Text"/>
          <p:cNvSpPr txBox="1">
            <a:spLocks noGrp="1"/>
          </p:cNvSpPr>
          <p:nvPr>
            <p:ph type="title"/>
          </p:nvPr>
        </p:nvSpPr>
        <p:spPr>
          <a:prstGeom prst="rect">
            <a:avLst/>
          </a:prstGeom>
        </p:spPr>
        <p:txBody>
          <a:bodyPr/>
          <a:lstStyle/>
          <a:p>
            <a:r>
              <a:t>Title Text</a:t>
            </a:r>
          </a:p>
        </p:txBody>
      </p:sp>
      <p:sp>
        <p:nvSpPr>
          <p:cNvPr id="2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Four Content">
    <p:spTree>
      <p:nvGrpSpPr>
        <p:cNvPr id="1" name=""/>
        <p:cNvGrpSpPr/>
        <p:nvPr/>
      </p:nvGrpSpPr>
      <p:grpSpPr>
        <a:xfrm>
          <a:off x="0" y="0"/>
          <a:ext cx="0" cy="0"/>
          <a:chOff x="0" y="0"/>
          <a:chExt cx="0" cy="0"/>
        </a:xfrm>
      </p:grpSpPr>
      <p:sp>
        <p:nvSpPr>
          <p:cNvPr id="302" name="Body Level One…"/>
          <p:cNvSpPr txBox="1">
            <a:spLocks noGrp="1"/>
          </p:cNvSpPr>
          <p:nvPr>
            <p:ph type="body" sz="quarter" idx="1"/>
          </p:nvPr>
        </p:nvSpPr>
        <p:spPr>
          <a:xfrm>
            <a:off x="531812" y="1524000"/>
            <a:ext cx="5410202" cy="2133600"/>
          </a:xfrm>
          <a:prstGeom prst="rect">
            <a:avLst/>
          </a:prstGeom>
        </p:spPr>
        <p:txBody>
          <a:bodyPr/>
          <a:lstStyle>
            <a:lvl1pPr>
              <a:defRPr sz="2400"/>
            </a:lvl1pPr>
            <a:lvl2pPr marL="548638" indent="-274319">
              <a:defRPr sz="2400"/>
            </a:lvl2pPr>
            <a:lvl3pPr marL="792479" indent="-243840">
              <a:defRPr sz="2400"/>
            </a:lvl3pPr>
            <a:lvl4pPr marL="1051560" indent="-274319">
              <a:defRPr sz="2400"/>
            </a:lvl4pPr>
            <a:lvl5pPr marL="1319346" indent="-313507">
              <a:defRPr sz="2400"/>
            </a:lvl5pPr>
          </a:lstStyle>
          <a:p>
            <a:r>
              <a:t>Body Level One</a:t>
            </a:r>
          </a:p>
          <a:p>
            <a:pPr lvl="1"/>
            <a:r>
              <a:t>Body Level Two</a:t>
            </a:r>
          </a:p>
          <a:p>
            <a:pPr lvl="2"/>
            <a:r>
              <a:t>Body Level Three</a:t>
            </a:r>
          </a:p>
          <a:p>
            <a:pPr lvl="3"/>
            <a:r>
              <a:t>Body Level Four</a:t>
            </a:r>
          </a:p>
          <a:p>
            <a:pPr lvl="4"/>
            <a:r>
              <a:t>Body Level Five</a:t>
            </a:r>
          </a:p>
        </p:txBody>
      </p:sp>
      <p:sp>
        <p:nvSpPr>
          <p:cNvPr id="303" name="Straight Connector 9"/>
          <p:cNvSpPr/>
          <p:nvPr/>
        </p:nvSpPr>
        <p:spPr>
          <a:xfrm flipH="1">
            <a:off x="6094410" y="1523999"/>
            <a:ext cx="6" cy="4419602"/>
          </a:xfrm>
          <a:prstGeom prst="line">
            <a:avLst/>
          </a:prstGeom>
          <a:ln w="19050">
            <a:solidFill>
              <a:srgbClr val="C8D9DE"/>
            </a:solidFill>
            <a:miter/>
          </a:ln>
        </p:spPr>
        <p:txBody>
          <a:bodyPr lIns="45718" tIns="45718" rIns="45718" bIns="45718"/>
          <a:lstStyle/>
          <a:p>
            <a:endParaRPr/>
          </a:p>
        </p:txBody>
      </p:sp>
      <p:sp>
        <p:nvSpPr>
          <p:cNvPr id="304" name="Title Text"/>
          <p:cNvSpPr txBox="1">
            <a:spLocks noGrp="1"/>
          </p:cNvSpPr>
          <p:nvPr>
            <p:ph type="title"/>
          </p:nvPr>
        </p:nvSpPr>
        <p:spPr>
          <a:prstGeom prst="rect">
            <a:avLst/>
          </a:prstGeom>
        </p:spPr>
        <p:txBody>
          <a:bodyPr/>
          <a:lstStyle/>
          <a:p>
            <a:r>
              <a:t>Title Text</a:t>
            </a:r>
          </a:p>
        </p:txBody>
      </p:sp>
      <p:sp>
        <p:nvSpPr>
          <p:cNvPr id="3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Quadrant for Infographics">
    <p:spTree>
      <p:nvGrpSpPr>
        <p:cNvPr id="1" name=""/>
        <p:cNvGrpSpPr/>
        <p:nvPr/>
      </p:nvGrpSpPr>
      <p:grpSpPr>
        <a:xfrm>
          <a:off x="0" y="0"/>
          <a:ext cx="0" cy="0"/>
          <a:chOff x="0" y="0"/>
          <a:chExt cx="0" cy="0"/>
        </a:xfrm>
      </p:grpSpPr>
      <p:sp>
        <p:nvSpPr>
          <p:cNvPr id="312" name="Straight Connector 9"/>
          <p:cNvSpPr/>
          <p:nvPr/>
        </p:nvSpPr>
        <p:spPr>
          <a:xfrm flipH="1">
            <a:off x="6094410" y="1523999"/>
            <a:ext cx="6" cy="4419602"/>
          </a:xfrm>
          <a:prstGeom prst="line">
            <a:avLst/>
          </a:prstGeom>
          <a:ln w="19050">
            <a:solidFill>
              <a:srgbClr val="C8D9DE"/>
            </a:solidFill>
            <a:miter/>
          </a:ln>
        </p:spPr>
        <p:txBody>
          <a:bodyPr lIns="45718" tIns="45718" rIns="45718" bIns="45718"/>
          <a:lstStyle/>
          <a:p>
            <a:endParaRPr/>
          </a:p>
        </p:txBody>
      </p:sp>
      <p:sp>
        <p:nvSpPr>
          <p:cNvPr id="313" name="Body Level One…"/>
          <p:cNvSpPr txBox="1">
            <a:spLocks noGrp="1"/>
          </p:cNvSpPr>
          <p:nvPr>
            <p:ph type="body" sz="quarter" idx="1"/>
          </p:nvPr>
        </p:nvSpPr>
        <p:spPr>
          <a:xfrm>
            <a:off x="2436809" y="1524000"/>
            <a:ext cx="3505206" cy="2011684"/>
          </a:xfrm>
          <a:prstGeom prst="rect">
            <a:avLst/>
          </a:prstGeom>
        </p:spPr>
        <p:txBody>
          <a:bodyPr anchor="ctr"/>
          <a:lstStyle>
            <a:lvl1pPr marL="0" indent="0">
              <a:buClrTx/>
              <a:buSzTx/>
              <a:buFontTx/>
              <a:buNone/>
              <a:defRPr sz="2400"/>
            </a:lvl1pPr>
            <a:lvl2pPr marL="205740" indent="-205740">
              <a:buClrTx/>
              <a:buFontTx/>
              <a:buChar char="•"/>
              <a:defRPr sz="2400"/>
            </a:lvl2pPr>
            <a:lvl3pPr marL="205740" indent="-205740">
              <a:buClrTx/>
              <a:buFontTx/>
              <a:defRPr sz="2400"/>
            </a:lvl3pPr>
            <a:lvl4pPr marL="205740" indent="-205740">
              <a:buClrTx/>
              <a:buFontTx/>
              <a:buChar char="•"/>
              <a:defRPr sz="2400"/>
            </a:lvl4pPr>
            <a:lvl5pPr marL="205740" indent="-205740">
              <a:buClrTx/>
              <a:buFontTx/>
              <a:defRPr sz="2400"/>
            </a:lvl5pPr>
          </a:lstStyle>
          <a:p>
            <a:r>
              <a:t>Body Level One</a:t>
            </a:r>
          </a:p>
          <a:p>
            <a:pPr lvl="1"/>
            <a:r>
              <a:t>Body Level Two</a:t>
            </a:r>
          </a:p>
          <a:p>
            <a:pPr lvl="2"/>
            <a:r>
              <a:t>Body Level Three</a:t>
            </a:r>
          </a:p>
          <a:p>
            <a:pPr lvl="3"/>
            <a:r>
              <a:t>Body Level Four</a:t>
            </a:r>
          </a:p>
          <a:p>
            <a:pPr lvl="4"/>
            <a:r>
              <a:t>Body Level Five</a:t>
            </a:r>
          </a:p>
        </p:txBody>
      </p:sp>
      <p:sp>
        <p:nvSpPr>
          <p:cNvPr id="314" name="Straight Connector 12"/>
          <p:cNvSpPr/>
          <p:nvPr/>
        </p:nvSpPr>
        <p:spPr>
          <a:xfrm flipH="1" flipV="1">
            <a:off x="531810" y="3733798"/>
            <a:ext cx="11125207" cy="4"/>
          </a:xfrm>
          <a:prstGeom prst="line">
            <a:avLst/>
          </a:prstGeom>
          <a:ln w="19050">
            <a:solidFill>
              <a:srgbClr val="C8D9DE"/>
            </a:solidFill>
            <a:miter/>
          </a:ln>
        </p:spPr>
        <p:txBody>
          <a:bodyPr lIns="45718" tIns="45718" rIns="45718" bIns="45718"/>
          <a:lstStyle/>
          <a:p>
            <a:endParaRPr/>
          </a:p>
        </p:txBody>
      </p:sp>
      <p:sp>
        <p:nvSpPr>
          <p:cNvPr id="315" name="Text Placeholder 11"/>
          <p:cNvSpPr>
            <a:spLocks noGrp="1"/>
          </p:cNvSpPr>
          <p:nvPr>
            <p:ph type="body" sz="quarter" idx="13"/>
          </p:nvPr>
        </p:nvSpPr>
        <p:spPr>
          <a:xfrm>
            <a:off x="8151810" y="1524000"/>
            <a:ext cx="3505205" cy="2011679"/>
          </a:xfrm>
          <a:prstGeom prst="rect">
            <a:avLst/>
          </a:prstGeom>
        </p:spPr>
        <p:txBody>
          <a:bodyPr anchor="ctr"/>
          <a:lstStyle/>
          <a:p>
            <a:endParaRPr/>
          </a:p>
        </p:txBody>
      </p:sp>
      <p:sp>
        <p:nvSpPr>
          <p:cNvPr id="316" name="Text Placeholder 11"/>
          <p:cNvSpPr>
            <a:spLocks noGrp="1"/>
          </p:cNvSpPr>
          <p:nvPr>
            <p:ph type="body" sz="quarter" idx="14"/>
          </p:nvPr>
        </p:nvSpPr>
        <p:spPr>
          <a:xfrm>
            <a:off x="2436809" y="3931920"/>
            <a:ext cx="3505206" cy="2011680"/>
          </a:xfrm>
          <a:prstGeom prst="rect">
            <a:avLst/>
          </a:prstGeom>
        </p:spPr>
        <p:txBody>
          <a:bodyPr anchor="ctr"/>
          <a:lstStyle/>
          <a:p>
            <a:endParaRPr/>
          </a:p>
        </p:txBody>
      </p:sp>
      <p:sp>
        <p:nvSpPr>
          <p:cNvPr id="317" name="Text Placeholder 11"/>
          <p:cNvSpPr>
            <a:spLocks noGrp="1"/>
          </p:cNvSpPr>
          <p:nvPr>
            <p:ph type="body" sz="quarter" idx="15"/>
          </p:nvPr>
        </p:nvSpPr>
        <p:spPr>
          <a:xfrm>
            <a:off x="8151810" y="3931920"/>
            <a:ext cx="3505205" cy="2011680"/>
          </a:xfrm>
          <a:prstGeom prst="rect">
            <a:avLst/>
          </a:prstGeom>
        </p:spPr>
        <p:txBody>
          <a:bodyPr anchor="ctr"/>
          <a:lstStyle/>
          <a:p>
            <a:endParaRPr/>
          </a:p>
        </p:txBody>
      </p:sp>
      <p:sp>
        <p:nvSpPr>
          <p:cNvPr id="318" name="Title Text"/>
          <p:cNvSpPr txBox="1">
            <a:spLocks noGrp="1"/>
          </p:cNvSpPr>
          <p:nvPr>
            <p:ph type="title"/>
          </p:nvPr>
        </p:nvSpPr>
        <p:spPr>
          <a:prstGeom prst="rect">
            <a:avLst/>
          </a:prstGeom>
        </p:spPr>
        <p:txBody>
          <a:bodyPr/>
          <a:lstStyle/>
          <a:p>
            <a:r>
              <a:t>Title Text</a:t>
            </a:r>
          </a:p>
        </p:txBody>
      </p:sp>
      <p:sp>
        <p:nvSpPr>
          <p:cNvPr id="3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Metric">
    <p:spTree>
      <p:nvGrpSpPr>
        <p:cNvPr id="1" name=""/>
        <p:cNvGrpSpPr/>
        <p:nvPr/>
      </p:nvGrpSpPr>
      <p:grpSpPr>
        <a:xfrm>
          <a:off x="0" y="0"/>
          <a:ext cx="0" cy="0"/>
          <a:chOff x="0" y="0"/>
          <a:chExt cx="0" cy="0"/>
        </a:xfrm>
      </p:grpSpPr>
      <p:sp>
        <p:nvSpPr>
          <p:cNvPr id="326" name="Body Level One…"/>
          <p:cNvSpPr txBox="1">
            <a:spLocks noGrp="1"/>
          </p:cNvSpPr>
          <p:nvPr>
            <p:ph type="body" sz="quarter" idx="1"/>
          </p:nvPr>
        </p:nvSpPr>
        <p:spPr>
          <a:xfrm>
            <a:off x="5256212" y="1524000"/>
            <a:ext cx="5486404" cy="2743200"/>
          </a:xfrm>
          <a:prstGeom prst="rect">
            <a:avLst/>
          </a:prstGeom>
        </p:spPr>
        <p:txBody>
          <a:bodyPr anchor="ctr"/>
          <a:lstStyle>
            <a:lvl1pPr marL="0" indent="0">
              <a:buClrTx/>
              <a:buSzTx/>
              <a:buFontTx/>
              <a:buNone/>
            </a:lvl1pPr>
            <a:lvl2pPr marL="240029" indent="-240029">
              <a:buClrTx/>
              <a:buFontTx/>
              <a:buChar char="•"/>
            </a:lvl2pPr>
            <a:lvl3pPr marL="240029" indent="-240029">
              <a:buClrTx/>
              <a:buFontTx/>
            </a:lvl3pPr>
            <a:lvl4pPr marL="240029" indent="-240029">
              <a:buClrTx/>
              <a:buFontTx/>
              <a:buChar char="•"/>
            </a:lvl4pPr>
            <a:lvl5pPr marL="240029" indent="-240029">
              <a:buClrTx/>
              <a:buFontTx/>
            </a:lvl5pPr>
          </a:lstStyle>
          <a:p>
            <a:r>
              <a:t>Body Level One</a:t>
            </a:r>
          </a:p>
          <a:p>
            <a:pPr lvl="1"/>
            <a:r>
              <a:t>Body Level Two</a:t>
            </a:r>
          </a:p>
          <a:p>
            <a:pPr lvl="2"/>
            <a:r>
              <a:t>Body Level Three</a:t>
            </a:r>
          </a:p>
          <a:p>
            <a:pPr lvl="3"/>
            <a:r>
              <a:t>Body Level Four</a:t>
            </a:r>
          </a:p>
          <a:p>
            <a:pPr lvl="4"/>
            <a:r>
              <a:t>Body Level Five</a:t>
            </a:r>
          </a:p>
        </p:txBody>
      </p:sp>
      <p:sp>
        <p:nvSpPr>
          <p:cNvPr id="327" name="Title Text"/>
          <p:cNvSpPr txBox="1">
            <a:spLocks noGrp="1"/>
          </p:cNvSpPr>
          <p:nvPr>
            <p:ph type="title"/>
          </p:nvPr>
        </p:nvSpPr>
        <p:spPr>
          <a:xfrm>
            <a:off x="760412" y="1524000"/>
            <a:ext cx="4076702" cy="2743200"/>
          </a:xfrm>
          <a:prstGeom prst="rect">
            <a:avLst/>
          </a:prstGeom>
        </p:spPr>
        <p:txBody>
          <a:bodyPr anchor="ctr"/>
          <a:lstStyle>
            <a:lvl1pPr algn="r">
              <a:defRPr sz="16600" b="1">
                <a:solidFill>
                  <a:schemeClr val="accent2"/>
                </a:solidFill>
              </a:defRPr>
            </a:lvl1pPr>
          </a:lstStyle>
          <a:p>
            <a:r>
              <a:t>Title Text</a:t>
            </a:r>
          </a:p>
        </p:txBody>
      </p:sp>
      <p:sp>
        <p:nvSpPr>
          <p:cNvPr id="3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335" name="Straight Connector 9"/>
          <p:cNvSpPr/>
          <p:nvPr/>
        </p:nvSpPr>
        <p:spPr>
          <a:xfrm flipH="1">
            <a:off x="6094410" y="1523999"/>
            <a:ext cx="6" cy="4419602"/>
          </a:xfrm>
          <a:prstGeom prst="line">
            <a:avLst/>
          </a:prstGeom>
          <a:ln w="19050">
            <a:solidFill>
              <a:srgbClr val="C8D9DE"/>
            </a:solidFill>
            <a:miter/>
          </a:ln>
        </p:spPr>
        <p:txBody>
          <a:bodyPr lIns="45718" tIns="45718" rIns="45718" bIns="45718"/>
          <a:lstStyle/>
          <a:p>
            <a:endParaRPr/>
          </a:p>
        </p:txBody>
      </p:sp>
      <p:sp>
        <p:nvSpPr>
          <p:cNvPr id="336" name="Body Level One…"/>
          <p:cNvSpPr txBox="1">
            <a:spLocks noGrp="1"/>
          </p:cNvSpPr>
          <p:nvPr>
            <p:ph type="body" sz="quarter" idx="1"/>
          </p:nvPr>
        </p:nvSpPr>
        <p:spPr>
          <a:xfrm>
            <a:off x="531812" y="1524000"/>
            <a:ext cx="5413248" cy="762000"/>
          </a:xfrm>
          <a:prstGeom prst="rect">
            <a:avLst/>
          </a:prstGeom>
        </p:spPr>
        <p:txBody>
          <a:bodyPr anchor="ctr"/>
          <a:lstStyle>
            <a:lvl1pPr marL="0" indent="0">
              <a:spcBef>
                <a:spcPts val="0"/>
              </a:spcBef>
              <a:buClrTx/>
              <a:buSzTx/>
              <a:buFontTx/>
              <a:buNone/>
              <a:defRPr b="1"/>
            </a:lvl1pPr>
            <a:lvl2pPr marL="0" indent="0">
              <a:spcBef>
                <a:spcPts val="0"/>
              </a:spcBef>
              <a:buClrTx/>
              <a:buSzTx/>
              <a:buFontTx/>
              <a:buNone/>
              <a:defRPr b="1"/>
            </a:lvl2pPr>
            <a:lvl3pPr marL="0" indent="0">
              <a:spcBef>
                <a:spcPts val="0"/>
              </a:spcBef>
              <a:buClrTx/>
              <a:buSzTx/>
              <a:buFontTx/>
              <a:buNone/>
              <a:defRPr b="1"/>
            </a:lvl3pPr>
            <a:lvl4pPr marL="0" indent="0">
              <a:spcBef>
                <a:spcPts val="0"/>
              </a:spcBef>
              <a:buClrTx/>
              <a:buSzTx/>
              <a:buFontTx/>
              <a:buNone/>
              <a:defRPr b="1"/>
            </a:lvl4pPr>
            <a:lvl5pPr marL="0" indent="0">
              <a:spcBef>
                <a:spcPts val="0"/>
              </a:spcBef>
              <a:buClrTx/>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337" name="Text Placeholder 4"/>
          <p:cNvSpPr>
            <a:spLocks noGrp="1"/>
          </p:cNvSpPr>
          <p:nvPr>
            <p:ph type="body" sz="quarter" idx="13"/>
          </p:nvPr>
        </p:nvSpPr>
        <p:spPr>
          <a:xfrm>
            <a:off x="6243763" y="1524000"/>
            <a:ext cx="5413250" cy="762000"/>
          </a:xfrm>
          <a:prstGeom prst="rect">
            <a:avLst/>
          </a:prstGeom>
        </p:spPr>
        <p:txBody>
          <a:bodyPr anchor="ctr"/>
          <a:lstStyle/>
          <a:p>
            <a:endParaRPr/>
          </a:p>
        </p:txBody>
      </p:sp>
      <p:sp>
        <p:nvSpPr>
          <p:cNvPr id="338" name="Title Text"/>
          <p:cNvSpPr txBox="1">
            <a:spLocks noGrp="1"/>
          </p:cNvSpPr>
          <p:nvPr>
            <p:ph type="title"/>
          </p:nvPr>
        </p:nvSpPr>
        <p:spPr>
          <a:prstGeom prst="rect">
            <a:avLst/>
          </a:prstGeom>
        </p:spPr>
        <p:txBody>
          <a:bodyPr/>
          <a:lstStyle/>
          <a:p>
            <a:r>
              <a:t>Title Text</a:t>
            </a:r>
          </a:p>
        </p:txBody>
      </p:sp>
      <p:sp>
        <p:nvSpPr>
          <p:cNvPr id="3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Only">
    <p:spTree>
      <p:nvGrpSpPr>
        <p:cNvPr id="1" name=""/>
        <p:cNvGrpSpPr/>
        <p:nvPr/>
      </p:nvGrpSpPr>
      <p:grpSpPr>
        <a:xfrm>
          <a:off x="0" y="0"/>
          <a:ext cx="0" cy="0"/>
          <a:chOff x="0" y="0"/>
          <a:chExt cx="0" cy="0"/>
        </a:xfrm>
      </p:grpSpPr>
      <p:sp>
        <p:nvSpPr>
          <p:cNvPr id="346" name="Title Text"/>
          <p:cNvSpPr txBox="1">
            <a:spLocks noGrp="1"/>
          </p:cNvSpPr>
          <p:nvPr>
            <p:ph type="title"/>
          </p:nvPr>
        </p:nvSpPr>
        <p:spPr>
          <a:prstGeom prst="rect">
            <a:avLst/>
          </a:prstGeom>
        </p:spPr>
        <p:txBody>
          <a:bodyPr/>
          <a:lstStyle/>
          <a:p>
            <a:r>
              <a:t>Title Text</a:t>
            </a:r>
          </a:p>
        </p:txBody>
      </p:sp>
      <p:sp>
        <p:nvSpPr>
          <p:cNvPr id="3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Subtitle">
    <p:spTree>
      <p:nvGrpSpPr>
        <p:cNvPr id="1" name=""/>
        <p:cNvGrpSpPr/>
        <p:nvPr/>
      </p:nvGrpSpPr>
      <p:grpSpPr>
        <a:xfrm>
          <a:off x="0" y="0"/>
          <a:ext cx="0" cy="0"/>
          <a:chOff x="0" y="0"/>
          <a:chExt cx="0" cy="0"/>
        </a:xfrm>
      </p:grpSpPr>
      <p:sp>
        <p:nvSpPr>
          <p:cNvPr id="354" name="Body Level One…"/>
          <p:cNvSpPr txBox="1">
            <a:spLocks noGrp="1"/>
          </p:cNvSpPr>
          <p:nvPr>
            <p:ph type="body" sz="quarter" idx="1"/>
          </p:nvPr>
        </p:nvSpPr>
        <p:spPr>
          <a:xfrm>
            <a:off x="531814" y="1373739"/>
            <a:ext cx="11125198" cy="343303"/>
          </a:xfrm>
          <a:prstGeom prst="rect">
            <a:avLst/>
          </a:prstGeom>
        </p:spPr>
        <p:txBody>
          <a:bodyPr/>
          <a:lstStyle>
            <a:lvl1pPr marL="0" indent="1587">
              <a:spcBef>
                <a:spcPts val="0"/>
              </a:spcBef>
              <a:buClrTx/>
              <a:buSzTx/>
              <a:buFontTx/>
              <a:buNone/>
              <a:defRPr sz="2400" b="1"/>
            </a:lvl1pPr>
            <a:lvl2pPr marL="0" indent="1587">
              <a:spcBef>
                <a:spcPts val="0"/>
              </a:spcBef>
              <a:buClrTx/>
              <a:buSzTx/>
              <a:buFontTx/>
              <a:buNone/>
              <a:defRPr sz="2400" b="1"/>
            </a:lvl2pPr>
            <a:lvl3pPr marL="0" indent="1587">
              <a:spcBef>
                <a:spcPts val="0"/>
              </a:spcBef>
              <a:buClrTx/>
              <a:buSzTx/>
              <a:buFontTx/>
              <a:buNone/>
              <a:defRPr sz="2400" b="1"/>
            </a:lvl3pPr>
            <a:lvl4pPr marL="0" indent="1587">
              <a:spcBef>
                <a:spcPts val="0"/>
              </a:spcBef>
              <a:buClrTx/>
              <a:buSzTx/>
              <a:buFontTx/>
              <a:buNone/>
              <a:defRPr sz="2400" b="1"/>
            </a:lvl4pPr>
            <a:lvl5pPr marL="0" indent="1587">
              <a:spcBef>
                <a:spcPts val="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55" name="Title Text"/>
          <p:cNvSpPr txBox="1">
            <a:spLocks noGrp="1"/>
          </p:cNvSpPr>
          <p:nvPr>
            <p:ph type="title"/>
          </p:nvPr>
        </p:nvSpPr>
        <p:spPr>
          <a:prstGeom prst="rect">
            <a:avLst/>
          </a:prstGeom>
        </p:spPr>
        <p:txBody>
          <a:bodyPr/>
          <a:lstStyle/>
          <a:p>
            <a:r>
              <a:t>Title Text</a:t>
            </a:r>
          </a:p>
        </p:txBody>
      </p:sp>
      <p:sp>
        <p:nvSpPr>
          <p:cNvPr id="3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ustom Title Slide: Grey Graphic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31814" y="739775"/>
            <a:ext cx="8187695" cy="1470025"/>
          </a:xfrm>
          <a:prstGeom prst="rect">
            <a:avLst/>
          </a:prstGeom>
        </p:spPr>
        <p:txBody>
          <a:bodyPr/>
          <a:lstStyle>
            <a:lvl1pPr>
              <a:defRPr sz="4800"/>
            </a:lvl1pPr>
          </a:lstStyle>
          <a:p>
            <a:r>
              <a:t>Title Text</a:t>
            </a:r>
          </a:p>
        </p:txBody>
      </p:sp>
      <p:sp>
        <p:nvSpPr>
          <p:cNvPr id="42" name="Body Level One…"/>
          <p:cNvSpPr txBox="1">
            <a:spLocks noGrp="1"/>
          </p:cNvSpPr>
          <p:nvPr>
            <p:ph type="body" sz="quarter" idx="1"/>
          </p:nvPr>
        </p:nvSpPr>
        <p:spPr>
          <a:xfrm>
            <a:off x="531762" y="2286000"/>
            <a:ext cx="8187695" cy="914400"/>
          </a:xfrm>
          <a:prstGeom prst="rect">
            <a:avLst/>
          </a:prstGeom>
        </p:spPr>
        <p:txBody>
          <a:bodyPr/>
          <a:lstStyle>
            <a:lvl1pPr marL="0" indent="0">
              <a:spcBef>
                <a:spcPts val="0"/>
              </a:spcBef>
              <a:buClrTx/>
              <a:buSzTx/>
              <a:buFontTx/>
              <a:buNone/>
              <a:defRPr sz="2400" b="1"/>
            </a:lvl1pPr>
            <a:lvl2pPr marL="0" indent="0">
              <a:spcBef>
                <a:spcPts val="0"/>
              </a:spcBef>
              <a:buClrTx/>
              <a:buSzTx/>
              <a:buFontTx/>
              <a:buNone/>
              <a:defRPr sz="2400" b="1"/>
            </a:lvl2pPr>
            <a:lvl3pPr marL="0" indent="0">
              <a:spcBef>
                <a:spcPts val="0"/>
              </a:spcBef>
              <a:buClrTx/>
              <a:buSzTx/>
              <a:buFontTx/>
              <a:buNone/>
              <a:defRPr sz="2400" b="1"/>
            </a:lvl3pPr>
            <a:lvl4pPr marL="0" indent="0">
              <a:spcBef>
                <a:spcPts val="0"/>
              </a:spcBef>
              <a:buClrTx/>
              <a:buSzTx/>
              <a:buFontTx/>
              <a:buNone/>
              <a:defRPr sz="2400" b="1"/>
            </a:lvl4pPr>
            <a:lvl5pPr marL="0" indent="0">
              <a:spcBef>
                <a:spcPts val="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3" name="Text Placeholder 12"/>
          <p:cNvSpPr>
            <a:spLocks noGrp="1"/>
          </p:cNvSpPr>
          <p:nvPr>
            <p:ph type="body" sz="quarter" idx="13"/>
          </p:nvPr>
        </p:nvSpPr>
        <p:spPr>
          <a:xfrm>
            <a:off x="531813" y="3429451"/>
            <a:ext cx="4682445" cy="2514153"/>
          </a:xfrm>
          <a:prstGeom prst="rect">
            <a:avLst/>
          </a:prstGeom>
        </p:spPr>
        <p:txBody>
          <a:bodyPr/>
          <a:lstStyle/>
          <a:p>
            <a:endParaRPr/>
          </a:p>
        </p:txBody>
      </p:sp>
      <p:sp>
        <p:nvSpPr>
          <p:cNvPr id="44" name="TextBox 13"/>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lvl1pPr>
          </a:lstStyle>
          <a:p>
            <a:r>
              <a:t>Copyright © 2016, Oracle and/or its affiliates. All rights reserved.  |</a:t>
            </a:r>
          </a:p>
        </p:txBody>
      </p:sp>
      <p:pic>
        <p:nvPicPr>
          <p:cNvPr id="45" name="Picture 10" descr="Picture 10"/>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pic>
        <p:nvPicPr>
          <p:cNvPr id="46" name="Picture 11" descr="Picture 11"/>
          <p:cNvPicPr>
            <a:picLocks noChangeAspect="1"/>
          </p:cNvPicPr>
          <p:nvPr/>
        </p:nvPicPr>
        <p:blipFill>
          <a:blip r:embed="rId4">
            <a:extLst/>
          </a:blip>
          <a:srcRect l="77941" b="56685"/>
          <a:stretch>
            <a:fillRect/>
          </a:stretch>
        </p:blipFill>
        <p:spPr>
          <a:xfrm>
            <a:off x="9500050" y="-2"/>
            <a:ext cx="2688779" cy="2969781"/>
          </a:xfrm>
          <a:prstGeom prst="rect">
            <a:avLst/>
          </a:prstGeom>
          <a:ln w="12700">
            <a:miter lim="400000"/>
          </a:ln>
        </p:spPr>
      </p:pic>
      <p:sp>
        <p:nvSpPr>
          <p:cNvPr id="47"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70" name="Body Level One…"/>
          <p:cNvSpPr txBox="1">
            <a:spLocks noGrp="1"/>
          </p:cNvSpPr>
          <p:nvPr>
            <p:ph type="body" idx="1"/>
          </p:nvPr>
        </p:nvSpPr>
        <p:spPr>
          <a:xfrm>
            <a:off x="531661" y="1524000"/>
            <a:ext cx="7772552" cy="4419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1" name="Text Placeholder 3"/>
          <p:cNvSpPr>
            <a:spLocks noGrp="1"/>
          </p:cNvSpPr>
          <p:nvPr>
            <p:ph type="body" sz="quarter" idx="13"/>
          </p:nvPr>
        </p:nvSpPr>
        <p:spPr>
          <a:xfrm>
            <a:off x="8777288" y="1523997"/>
            <a:ext cx="2971804" cy="4419607"/>
          </a:xfrm>
          <a:prstGeom prst="rect">
            <a:avLst/>
          </a:prstGeom>
        </p:spPr>
        <p:txBody>
          <a:bodyPr/>
          <a:lstStyle/>
          <a:p>
            <a:endParaRPr/>
          </a:p>
        </p:txBody>
      </p:sp>
      <p:sp>
        <p:nvSpPr>
          <p:cNvPr id="372" name="Title Text"/>
          <p:cNvSpPr txBox="1">
            <a:spLocks noGrp="1"/>
          </p:cNvSpPr>
          <p:nvPr>
            <p:ph type="title"/>
          </p:nvPr>
        </p:nvSpPr>
        <p:spPr>
          <a:prstGeom prst="rect">
            <a:avLst/>
          </a:prstGeom>
        </p:spPr>
        <p:txBody>
          <a:bodyPr/>
          <a:lstStyle/>
          <a:p>
            <a:r>
              <a:t>Title Text</a:t>
            </a:r>
          </a:p>
        </p:txBody>
      </p:sp>
      <p:sp>
        <p:nvSpPr>
          <p:cNvPr id="3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80" name="Picture Placeholder 2"/>
          <p:cNvSpPr>
            <a:spLocks noGrp="1"/>
          </p:cNvSpPr>
          <p:nvPr>
            <p:ph type="pic" sz="half" idx="13"/>
          </p:nvPr>
        </p:nvSpPr>
        <p:spPr>
          <a:xfrm>
            <a:off x="531812" y="1524000"/>
            <a:ext cx="6096002" cy="4416725"/>
          </a:xfrm>
          <a:prstGeom prst="rect">
            <a:avLst/>
          </a:prstGeom>
        </p:spPr>
        <p:txBody>
          <a:bodyPr lIns="91439" tIns="45719" rIns="91439" bIns="45719">
            <a:noAutofit/>
          </a:bodyPr>
          <a:lstStyle/>
          <a:p>
            <a:endParaRPr/>
          </a:p>
        </p:txBody>
      </p:sp>
      <p:sp>
        <p:nvSpPr>
          <p:cNvPr id="381" name="Body Level One…"/>
          <p:cNvSpPr txBox="1">
            <a:spLocks noGrp="1"/>
          </p:cNvSpPr>
          <p:nvPr>
            <p:ph type="body" sz="half" idx="1"/>
          </p:nvPr>
        </p:nvSpPr>
        <p:spPr>
          <a:xfrm>
            <a:off x="7008810" y="1524000"/>
            <a:ext cx="4648205" cy="4419600"/>
          </a:xfrm>
          <a:prstGeom prst="rect">
            <a:avLst/>
          </a:prstGeom>
        </p:spPr>
        <p:txBody>
          <a:bodyPr/>
          <a:lstStyle>
            <a:lvl1pPr marL="0" indent="0">
              <a:buClrTx/>
              <a:buSzTx/>
              <a:buFontTx/>
              <a:buNone/>
              <a:defRPr sz="2000"/>
            </a:lvl1pPr>
            <a:lvl2pPr marL="0" indent="0">
              <a:buClrTx/>
              <a:buSzTx/>
              <a:buFontTx/>
              <a:buNone/>
              <a:defRPr sz="2000"/>
            </a:lvl2pPr>
            <a:lvl3pPr marL="0" indent="0">
              <a:buClrTx/>
              <a:buSzTx/>
              <a:buFontTx/>
              <a:buNone/>
              <a:defRPr sz="2000"/>
            </a:lvl3pPr>
            <a:lvl4pPr marL="0" indent="0">
              <a:buClrTx/>
              <a:buSzTx/>
              <a:buFontTx/>
              <a:buNone/>
              <a:defRPr sz="2000"/>
            </a:lvl4pPr>
            <a:lvl5pPr marL="0" indent="0">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382" name="Title Text"/>
          <p:cNvSpPr txBox="1">
            <a:spLocks noGrp="1"/>
          </p:cNvSpPr>
          <p:nvPr>
            <p:ph type="title"/>
          </p:nvPr>
        </p:nvSpPr>
        <p:spPr>
          <a:prstGeom prst="rect">
            <a:avLst/>
          </a:prstGeom>
        </p:spPr>
        <p:txBody>
          <a:bodyPr/>
          <a:lstStyle/>
          <a:p>
            <a:r>
              <a:t>Title Text</a:t>
            </a:r>
          </a:p>
        </p:txBody>
      </p:sp>
      <p:sp>
        <p:nvSpPr>
          <p:cNvPr id="3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wo Pictures with Captions">
    <p:spTree>
      <p:nvGrpSpPr>
        <p:cNvPr id="1" name=""/>
        <p:cNvGrpSpPr/>
        <p:nvPr/>
      </p:nvGrpSpPr>
      <p:grpSpPr>
        <a:xfrm>
          <a:off x="0" y="0"/>
          <a:ext cx="0" cy="0"/>
          <a:chOff x="0" y="0"/>
          <a:chExt cx="0" cy="0"/>
        </a:xfrm>
      </p:grpSpPr>
      <p:sp>
        <p:nvSpPr>
          <p:cNvPr id="390" name="Straight Connector 7"/>
          <p:cNvSpPr/>
          <p:nvPr/>
        </p:nvSpPr>
        <p:spPr>
          <a:xfrm flipH="1">
            <a:off x="6094410" y="1523999"/>
            <a:ext cx="6" cy="4419602"/>
          </a:xfrm>
          <a:prstGeom prst="line">
            <a:avLst/>
          </a:prstGeom>
          <a:ln w="19050">
            <a:solidFill>
              <a:srgbClr val="C8D9DE"/>
            </a:solidFill>
            <a:miter/>
          </a:ln>
        </p:spPr>
        <p:txBody>
          <a:bodyPr lIns="45718" tIns="45718" rIns="45718" bIns="45718"/>
          <a:lstStyle/>
          <a:p>
            <a:endParaRPr/>
          </a:p>
        </p:txBody>
      </p:sp>
      <p:sp>
        <p:nvSpPr>
          <p:cNvPr id="391" name="Picture Placeholder 2"/>
          <p:cNvSpPr>
            <a:spLocks noGrp="1"/>
          </p:cNvSpPr>
          <p:nvPr>
            <p:ph type="pic" sz="half" idx="13"/>
          </p:nvPr>
        </p:nvSpPr>
        <p:spPr>
          <a:xfrm>
            <a:off x="531812" y="1524000"/>
            <a:ext cx="5413250" cy="3474721"/>
          </a:xfrm>
          <a:prstGeom prst="rect">
            <a:avLst/>
          </a:prstGeom>
        </p:spPr>
        <p:txBody>
          <a:bodyPr lIns="91439" tIns="45719" rIns="91439" bIns="45719">
            <a:noAutofit/>
          </a:bodyPr>
          <a:lstStyle/>
          <a:p>
            <a:endParaRPr/>
          </a:p>
        </p:txBody>
      </p:sp>
      <p:sp>
        <p:nvSpPr>
          <p:cNvPr id="392" name="Body Level One…"/>
          <p:cNvSpPr txBox="1">
            <a:spLocks noGrp="1"/>
          </p:cNvSpPr>
          <p:nvPr>
            <p:ph type="body" sz="quarter" idx="1"/>
          </p:nvPr>
        </p:nvSpPr>
        <p:spPr>
          <a:xfrm>
            <a:off x="531812" y="5105400"/>
            <a:ext cx="5410202" cy="838200"/>
          </a:xfrm>
          <a:prstGeom prst="rect">
            <a:avLst/>
          </a:prstGeom>
        </p:spPr>
        <p:txBody>
          <a:bodyPr/>
          <a:lstStyle>
            <a:lvl1pPr marL="0" indent="0">
              <a:buClrTx/>
              <a:buSzTx/>
              <a:buFontTx/>
              <a:buNone/>
              <a:defRPr sz="1800"/>
            </a:lvl1pPr>
            <a:lvl2pPr marL="0" indent="0">
              <a:buClrTx/>
              <a:buSzTx/>
              <a:buFontTx/>
              <a:buNone/>
              <a:defRPr sz="1800"/>
            </a:lvl2pPr>
            <a:lvl3pPr marL="0" indent="0">
              <a:buClrTx/>
              <a:buSzTx/>
              <a:buFontTx/>
              <a:buNone/>
              <a:defRPr sz="1800"/>
            </a:lvl3pPr>
            <a:lvl4pPr marL="0" indent="0">
              <a:buClrTx/>
              <a:buSzTx/>
              <a:buFontTx/>
              <a:buNone/>
              <a:defRPr sz="1800"/>
            </a:lvl4pPr>
            <a:lvl5pPr marL="0" indent="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93" name="Picture Placeholder 2"/>
          <p:cNvSpPr>
            <a:spLocks noGrp="1"/>
          </p:cNvSpPr>
          <p:nvPr>
            <p:ph type="pic" sz="half" idx="14"/>
          </p:nvPr>
        </p:nvSpPr>
        <p:spPr>
          <a:xfrm>
            <a:off x="6246812" y="1524000"/>
            <a:ext cx="5413248" cy="3474721"/>
          </a:xfrm>
          <a:prstGeom prst="rect">
            <a:avLst/>
          </a:prstGeom>
        </p:spPr>
        <p:txBody>
          <a:bodyPr lIns="91439" tIns="45719" rIns="91439" bIns="45719">
            <a:noAutofit/>
          </a:bodyPr>
          <a:lstStyle/>
          <a:p>
            <a:endParaRPr/>
          </a:p>
        </p:txBody>
      </p:sp>
      <p:sp>
        <p:nvSpPr>
          <p:cNvPr id="394" name="Text Placeholder 3"/>
          <p:cNvSpPr>
            <a:spLocks noGrp="1"/>
          </p:cNvSpPr>
          <p:nvPr>
            <p:ph type="body" sz="quarter" idx="15"/>
          </p:nvPr>
        </p:nvSpPr>
        <p:spPr>
          <a:xfrm>
            <a:off x="6246810" y="5105400"/>
            <a:ext cx="5410204" cy="838200"/>
          </a:xfrm>
          <a:prstGeom prst="rect">
            <a:avLst/>
          </a:prstGeom>
        </p:spPr>
        <p:txBody>
          <a:bodyPr/>
          <a:lstStyle/>
          <a:p>
            <a:endParaRPr/>
          </a:p>
        </p:txBody>
      </p:sp>
      <p:sp>
        <p:nvSpPr>
          <p:cNvPr id="395" name="Title Text"/>
          <p:cNvSpPr txBox="1">
            <a:spLocks noGrp="1"/>
          </p:cNvSpPr>
          <p:nvPr>
            <p:ph type="title"/>
          </p:nvPr>
        </p:nvSpPr>
        <p:spPr>
          <a:prstGeom prst="rect">
            <a:avLst/>
          </a:prstGeom>
        </p:spPr>
        <p:txBody>
          <a:bodyPr/>
          <a:lstStyle/>
          <a:p>
            <a:r>
              <a:t>Title Text</a:t>
            </a:r>
          </a:p>
        </p:txBody>
      </p:sp>
      <p:sp>
        <p:nvSpPr>
          <p:cNvPr id="3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hree Pictures with Captions">
    <p:spTree>
      <p:nvGrpSpPr>
        <p:cNvPr id="1" name=""/>
        <p:cNvGrpSpPr/>
        <p:nvPr/>
      </p:nvGrpSpPr>
      <p:grpSpPr>
        <a:xfrm>
          <a:off x="0" y="0"/>
          <a:ext cx="0" cy="0"/>
          <a:chOff x="0" y="0"/>
          <a:chExt cx="0" cy="0"/>
        </a:xfrm>
      </p:grpSpPr>
      <p:sp>
        <p:nvSpPr>
          <p:cNvPr id="403" name="Straight Connector 10"/>
          <p:cNvSpPr/>
          <p:nvPr/>
        </p:nvSpPr>
        <p:spPr>
          <a:xfrm flipH="1">
            <a:off x="4189410" y="1523999"/>
            <a:ext cx="6" cy="4419602"/>
          </a:xfrm>
          <a:prstGeom prst="line">
            <a:avLst/>
          </a:prstGeom>
          <a:ln w="19050">
            <a:solidFill>
              <a:srgbClr val="C8D9DE"/>
            </a:solidFill>
            <a:miter/>
          </a:ln>
        </p:spPr>
        <p:txBody>
          <a:bodyPr lIns="45718" tIns="45718" rIns="45718" bIns="45718"/>
          <a:lstStyle/>
          <a:p>
            <a:endParaRPr/>
          </a:p>
        </p:txBody>
      </p:sp>
      <p:sp>
        <p:nvSpPr>
          <p:cNvPr id="404" name="Straight Connector 11"/>
          <p:cNvSpPr/>
          <p:nvPr/>
        </p:nvSpPr>
        <p:spPr>
          <a:xfrm flipH="1">
            <a:off x="7999408" y="1523999"/>
            <a:ext cx="5" cy="4419602"/>
          </a:xfrm>
          <a:prstGeom prst="line">
            <a:avLst/>
          </a:prstGeom>
          <a:ln w="19050">
            <a:solidFill>
              <a:srgbClr val="C8D9DE"/>
            </a:solidFill>
            <a:miter/>
          </a:ln>
        </p:spPr>
        <p:txBody>
          <a:bodyPr lIns="45718" tIns="45718" rIns="45718" bIns="45718"/>
          <a:lstStyle/>
          <a:p>
            <a:endParaRPr/>
          </a:p>
        </p:txBody>
      </p:sp>
      <p:sp>
        <p:nvSpPr>
          <p:cNvPr id="405" name="Picture Placeholder 2"/>
          <p:cNvSpPr>
            <a:spLocks noGrp="1"/>
          </p:cNvSpPr>
          <p:nvPr>
            <p:ph type="pic" sz="quarter" idx="13"/>
          </p:nvPr>
        </p:nvSpPr>
        <p:spPr>
          <a:xfrm>
            <a:off x="531812" y="1524000"/>
            <a:ext cx="3474724" cy="3048000"/>
          </a:xfrm>
          <a:prstGeom prst="rect">
            <a:avLst/>
          </a:prstGeom>
        </p:spPr>
        <p:txBody>
          <a:bodyPr lIns="91439" tIns="45719" rIns="91439" bIns="45719">
            <a:noAutofit/>
          </a:bodyPr>
          <a:lstStyle/>
          <a:p>
            <a:endParaRPr/>
          </a:p>
        </p:txBody>
      </p:sp>
      <p:sp>
        <p:nvSpPr>
          <p:cNvPr id="406" name="Body Level One…"/>
          <p:cNvSpPr txBox="1">
            <a:spLocks noGrp="1"/>
          </p:cNvSpPr>
          <p:nvPr>
            <p:ph type="body" sz="quarter" idx="1"/>
          </p:nvPr>
        </p:nvSpPr>
        <p:spPr>
          <a:xfrm>
            <a:off x="531812" y="4701394"/>
            <a:ext cx="3474721" cy="1242206"/>
          </a:xfrm>
          <a:prstGeom prst="rect">
            <a:avLst/>
          </a:prstGeom>
        </p:spPr>
        <p:txBody>
          <a:bodyPr/>
          <a:lstStyle>
            <a:lvl1pPr marL="0" indent="0">
              <a:buClrTx/>
              <a:buSzTx/>
              <a:buFontTx/>
              <a:buNone/>
              <a:defRPr sz="1800"/>
            </a:lvl1pPr>
            <a:lvl2pPr marL="0" indent="0">
              <a:buClrTx/>
              <a:buSzTx/>
              <a:buFontTx/>
              <a:buNone/>
              <a:defRPr sz="1800"/>
            </a:lvl2pPr>
            <a:lvl3pPr marL="0" indent="0">
              <a:buClrTx/>
              <a:buSzTx/>
              <a:buFontTx/>
              <a:buNone/>
              <a:defRPr sz="1800"/>
            </a:lvl3pPr>
            <a:lvl4pPr marL="0" indent="0">
              <a:buClrTx/>
              <a:buSzTx/>
              <a:buFontTx/>
              <a:buNone/>
              <a:defRPr sz="1800"/>
            </a:lvl4pPr>
            <a:lvl5pPr marL="0" indent="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407" name="Picture Placeholder 2"/>
          <p:cNvSpPr>
            <a:spLocks noGrp="1"/>
          </p:cNvSpPr>
          <p:nvPr>
            <p:ph type="pic" sz="quarter" idx="14"/>
          </p:nvPr>
        </p:nvSpPr>
        <p:spPr>
          <a:xfrm>
            <a:off x="4357051" y="1524000"/>
            <a:ext cx="3474721" cy="3048000"/>
          </a:xfrm>
          <a:prstGeom prst="rect">
            <a:avLst/>
          </a:prstGeom>
        </p:spPr>
        <p:txBody>
          <a:bodyPr lIns="91439" tIns="45719" rIns="91439" bIns="45719">
            <a:noAutofit/>
          </a:bodyPr>
          <a:lstStyle/>
          <a:p>
            <a:endParaRPr/>
          </a:p>
        </p:txBody>
      </p:sp>
      <p:sp>
        <p:nvSpPr>
          <p:cNvPr id="408" name="Text Placeholder 3"/>
          <p:cNvSpPr>
            <a:spLocks noGrp="1"/>
          </p:cNvSpPr>
          <p:nvPr>
            <p:ph type="body" sz="quarter" idx="15"/>
          </p:nvPr>
        </p:nvSpPr>
        <p:spPr>
          <a:xfrm>
            <a:off x="4357051" y="4701394"/>
            <a:ext cx="3474721" cy="1242206"/>
          </a:xfrm>
          <a:prstGeom prst="rect">
            <a:avLst/>
          </a:prstGeom>
        </p:spPr>
        <p:txBody>
          <a:bodyPr/>
          <a:lstStyle/>
          <a:p>
            <a:endParaRPr/>
          </a:p>
        </p:txBody>
      </p:sp>
      <p:sp>
        <p:nvSpPr>
          <p:cNvPr id="409" name="Picture Placeholder 2"/>
          <p:cNvSpPr>
            <a:spLocks noGrp="1"/>
          </p:cNvSpPr>
          <p:nvPr>
            <p:ph type="pic" sz="quarter" idx="16"/>
          </p:nvPr>
        </p:nvSpPr>
        <p:spPr>
          <a:xfrm>
            <a:off x="8182292" y="1524000"/>
            <a:ext cx="3474721" cy="3048000"/>
          </a:xfrm>
          <a:prstGeom prst="rect">
            <a:avLst/>
          </a:prstGeom>
        </p:spPr>
        <p:txBody>
          <a:bodyPr lIns="91439" tIns="45719" rIns="91439" bIns="45719">
            <a:noAutofit/>
          </a:bodyPr>
          <a:lstStyle/>
          <a:p>
            <a:endParaRPr/>
          </a:p>
        </p:txBody>
      </p:sp>
      <p:sp>
        <p:nvSpPr>
          <p:cNvPr id="410" name="Text Placeholder 3"/>
          <p:cNvSpPr>
            <a:spLocks noGrp="1"/>
          </p:cNvSpPr>
          <p:nvPr>
            <p:ph type="body" sz="quarter" idx="17"/>
          </p:nvPr>
        </p:nvSpPr>
        <p:spPr>
          <a:xfrm>
            <a:off x="8182291" y="4701394"/>
            <a:ext cx="3474724" cy="1242206"/>
          </a:xfrm>
          <a:prstGeom prst="rect">
            <a:avLst/>
          </a:prstGeom>
        </p:spPr>
        <p:txBody>
          <a:bodyPr/>
          <a:lstStyle/>
          <a:p>
            <a:endParaRPr/>
          </a:p>
        </p:txBody>
      </p:sp>
      <p:sp>
        <p:nvSpPr>
          <p:cNvPr id="411" name="Title Text"/>
          <p:cNvSpPr txBox="1">
            <a:spLocks noGrp="1"/>
          </p:cNvSpPr>
          <p:nvPr>
            <p:ph type="title"/>
          </p:nvPr>
        </p:nvSpPr>
        <p:spPr>
          <a:prstGeom prst="rect">
            <a:avLst/>
          </a:prstGeom>
        </p:spPr>
        <p:txBody>
          <a:bodyPr/>
          <a:lstStyle/>
          <a:p>
            <a:r>
              <a:t>Title Text</a:t>
            </a:r>
          </a:p>
        </p:txBody>
      </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iOS Smartphone and Tablet: Horizontal">
    <p:spTree>
      <p:nvGrpSpPr>
        <p:cNvPr id="1" name=""/>
        <p:cNvGrpSpPr/>
        <p:nvPr/>
      </p:nvGrpSpPr>
      <p:grpSpPr>
        <a:xfrm>
          <a:off x="0" y="0"/>
          <a:ext cx="0" cy="0"/>
          <a:chOff x="0" y="0"/>
          <a:chExt cx="0" cy="0"/>
        </a:xfrm>
      </p:grpSpPr>
      <p:pic>
        <p:nvPicPr>
          <p:cNvPr id="419" name="Picture 1" descr="Picture 1"/>
          <p:cNvPicPr>
            <a:picLocks noChangeAspect="1"/>
          </p:cNvPicPr>
          <p:nvPr/>
        </p:nvPicPr>
        <p:blipFill>
          <a:blip r:embed="rId2">
            <a:extLst/>
          </a:blip>
          <a:stretch>
            <a:fillRect/>
          </a:stretch>
        </p:blipFill>
        <p:spPr>
          <a:xfrm>
            <a:off x="3916717" y="1522826"/>
            <a:ext cx="6495370" cy="4567424"/>
          </a:xfrm>
          <a:prstGeom prst="rect">
            <a:avLst/>
          </a:prstGeom>
          <a:ln w="12700">
            <a:miter lim="400000"/>
          </a:ln>
        </p:spPr>
      </p:pic>
      <p:pic>
        <p:nvPicPr>
          <p:cNvPr id="420" name="Picture 14" descr="Picture 14"/>
          <p:cNvPicPr>
            <a:picLocks noChangeAspect="1"/>
          </p:cNvPicPr>
          <p:nvPr/>
        </p:nvPicPr>
        <p:blipFill>
          <a:blip r:embed="rId3">
            <a:extLst/>
          </a:blip>
          <a:stretch>
            <a:fillRect/>
          </a:stretch>
        </p:blipFill>
        <p:spPr>
          <a:xfrm>
            <a:off x="1770494" y="1827858"/>
            <a:ext cx="1840879" cy="3887143"/>
          </a:xfrm>
          <a:prstGeom prst="rect">
            <a:avLst/>
          </a:prstGeom>
          <a:ln w="12700">
            <a:miter lim="400000"/>
          </a:ln>
        </p:spPr>
      </p:pic>
      <p:sp>
        <p:nvSpPr>
          <p:cNvPr id="421" name="Picture Placeholder 2"/>
          <p:cNvSpPr>
            <a:spLocks noGrp="1"/>
          </p:cNvSpPr>
          <p:nvPr>
            <p:ph type="pic" sz="quarter" idx="13"/>
          </p:nvPr>
        </p:nvSpPr>
        <p:spPr>
          <a:xfrm>
            <a:off x="1889122" y="2364582"/>
            <a:ext cx="1618492" cy="2833686"/>
          </a:xfrm>
          <a:prstGeom prst="rect">
            <a:avLst/>
          </a:prstGeom>
          <a:ln w="6350">
            <a:solidFill>
              <a:srgbClr val="C8D9DE"/>
            </a:solidFill>
            <a:round/>
          </a:ln>
        </p:spPr>
        <p:txBody>
          <a:bodyPr lIns="91439" tIns="45719" rIns="91439" bIns="45719">
            <a:noAutofit/>
          </a:bodyPr>
          <a:lstStyle/>
          <a:p>
            <a:endParaRPr/>
          </a:p>
        </p:txBody>
      </p:sp>
      <p:sp>
        <p:nvSpPr>
          <p:cNvPr id="422" name="Picture Placeholder 2"/>
          <p:cNvSpPr>
            <a:spLocks noGrp="1"/>
          </p:cNvSpPr>
          <p:nvPr>
            <p:ph type="pic" sz="half" idx="14"/>
          </p:nvPr>
        </p:nvSpPr>
        <p:spPr>
          <a:xfrm>
            <a:off x="4532312" y="1850231"/>
            <a:ext cx="5246688" cy="3969545"/>
          </a:xfrm>
          <a:prstGeom prst="rect">
            <a:avLst/>
          </a:prstGeom>
          <a:ln w="6350">
            <a:solidFill>
              <a:srgbClr val="C8D9DE"/>
            </a:solidFill>
            <a:round/>
          </a:ln>
        </p:spPr>
        <p:txBody>
          <a:bodyPr lIns="91439" tIns="45719" rIns="91439" bIns="45719">
            <a:noAutofit/>
          </a:bodyPr>
          <a:lstStyle/>
          <a:p>
            <a:endParaRPr/>
          </a:p>
        </p:txBody>
      </p:sp>
      <p:sp>
        <p:nvSpPr>
          <p:cNvPr id="423" name="Title Text"/>
          <p:cNvSpPr txBox="1">
            <a:spLocks noGrp="1"/>
          </p:cNvSpPr>
          <p:nvPr>
            <p:ph type="title"/>
          </p:nvPr>
        </p:nvSpPr>
        <p:spPr>
          <a:prstGeom prst="rect">
            <a:avLst/>
          </a:prstGeom>
        </p:spPr>
        <p:txBody>
          <a:bodyPr/>
          <a:lstStyle/>
          <a:p>
            <a:r>
              <a:t>Title Text</a:t>
            </a:r>
          </a:p>
        </p:txBody>
      </p:sp>
      <p:sp>
        <p:nvSpPr>
          <p:cNvPr id="4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iOS Smartphone and Tablet: Vertical">
    <p:spTree>
      <p:nvGrpSpPr>
        <p:cNvPr id="1" name=""/>
        <p:cNvGrpSpPr/>
        <p:nvPr/>
      </p:nvGrpSpPr>
      <p:grpSpPr>
        <a:xfrm>
          <a:off x="0" y="0"/>
          <a:ext cx="0" cy="0"/>
          <a:chOff x="0" y="0"/>
          <a:chExt cx="0" cy="0"/>
        </a:xfrm>
      </p:grpSpPr>
      <p:pic>
        <p:nvPicPr>
          <p:cNvPr id="431" name="Picture 9" descr="Picture 9"/>
          <p:cNvPicPr>
            <a:picLocks noChangeAspect="1"/>
          </p:cNvPicPr>
          <p:nvPr/>
        </p:nvPicPr>
        <p:blipFill>
          <a:blip r:embed="rId2">
            <a:extLst/>
          </a:blip>
          <a:srcRect r="7515"/>
          <a:stretch>
            <a:fillRect/>
          </a:stretch>
        </p:blipFill>
        <p:spPr>
          <a:xfrm rot="5400000">
            <a:off x="5748374" y="1113567"/>
            <a:ext cx="6007051" cy="4567426"/>
          </a:xfrm>
          <a:prstGeom prst="rect">
            <a:avLst/>
          </a:prstGeom>
          <a:ln w="12700">
            <a:miter lim="400000"/>
          </a:ln>
        </p:spPr>
      </p:pic>
      <p:sp>
        <p:nvSpPr>
          <p:cNvPr id="432" name="Title Text"/>
          <p:cNvSpPr txBox="1">
            <a:spLocks noGrp="1"/>
          </p:cNvSpPr>
          <p:nvPr>
            <p:ph type="title"/>
          </p:nvPr>
        </p:nvSpPr>
        <p:spPr>
          <a:xfrm>
            <a:off x="531809" y="406400"/>
            <a:ext cx="5943604" cy="889000"/>
          </a:xfrm>
          <a:prstGeom prst="rect">
            <a:avLst/>
          </a:prstGeom>
        </p:spPr>
        <p:txBody>
          <a:bodyPr/>
          <a:lstStyle/>
          <a:p>
            <a:r>
              <a:t>Title Text</a:t>
            </a:r>
          </a:p>
        </p:txBody>
      </p:sp>
      <p:sp>
        <p:nvSpPr>
          <p:cNvPr id="433" name="Picture Placeholder 2"/>
          <p:cNvSpPr>
            <a:spLocks noGrp="1"/>
          </p:cNvSpPr>
          <p:nvPr>
            <p:ph type="pic" sz="half" idx="13"/>
          </p:nvPr>
        </p:nvSpPr>
        <p:spPr>
          <a:xfrm>
            <a:off x="6747671" y="1013143"/>
            <a:ext cx="3962141" cy="5252350"/>
          </a:xfrm>
          <a:prstGeom prst="rect">
            <a:avLst/>
          </a:prstGeom>
          <a:ln w="6350">
            <a:solidFill>
              <a:srgbClr val="C8D9DE"/>
            </a:solidFill>
            <a:round/>
          </a:ln>
        </p:spPr>
        <p:txBody>
          <a:bodyPr lIns="91439" tIns="45719" rIns="91439" bIns="45719">
            <a:noAutofit/>
          </a:bodyPr>
          <a:lstStyle/>
          <a:p>
            <a:endParaRPr/>
          </a:p>
        </p:txBody>
      </p:sp>
      <p:pic>
        <p:nvPicPr>
          <p:cNvPr id="434" name="Picture 12" descr="Picture 12"/>
          <p:cNvPicPr>
            <a:picLocks noChangeAspect="1"/>
          </p:cNvPicPr>
          <p:nvPr/>
        </p:nvPicPr>
        <p:blipFill>
          <a:blip r:embed="rId3">
            <a:extLst/>
          </a:blip>
          <a:stretch>
            <a:fillRect/>
          </a:stretch>
        </p:blipFill>
        <p:spPr>
          <a:xfrm>
            <a:off x="3960812" y="1905000"/>
            <a:ext cx="1840879" cy="3887140"/>
          </a:xfrm>
          <a:prstGeom prst="rect">
            <a:avLst/>
          </a:prstGeom>
          <a:ln w="12700">
            <a:miter lim="400000"/>
          </a:ln>
        </p:spPr>
      </p:pic>
      <p:sp>
        <p:nvSpPr>
          <p:cNvPr id="435" name="Picture Placeholder 2"/>
          <p:cNvSpPr>
            <a:spLocks noGrp="1"/>
          </p:cNvSpPr>
          <p:nvPr>
            <p:ph type="pic" sz="quarter" idx="14"/>
          </p:nvPr>
        </p:nvSpPr>
        <p:spPr>
          <a:xfrm>
            <a:off x="4079442" y="2448864"/>
            <a:ext cx="1618492" cy="2834644"/>
          </a:xfrm>
          <a:prstGeom prst="rect">
            <a:avLst/>
          </a:prstGeom>
          <a:ln w="6350">
            <a:solidFill>
              <a:srgbClr val="C8D9DE"/>
            </a:solidFill>
            <a:round/>
          </a:ln>
        </p:spPr>
        <p:txBody>
          <a:bodyPr lIns="91439" tIns="45719" rIns="91439" bIns="45719">
            <a:noAutofit/>
          </a:bodyPr>
          <a:lstStyle/>
          <a:p>
            <a:endParaRPr/>
          </a:p>
        </p:txBody>
      </p:sp>
      <p:sp>
        <p:nvSpPr>
          <p:cNvPr id="4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Android Smartphone and Tablet: Horizontal">
    <p:spTree>
      <p:nvGrpSpPr>
        <p:cNvPr id="1" name=""/>
        <p:cNvGrpSpPr/>
        <p:nvPr/>
      </p:nvGrpSpPr>
      <p:grpSpPr>
        <a:xfrm>
          <a:off x="0" y="0"/>
          <a:ext cx="0" cy="0"/>
          <a:chOff x="0" y="0"/>
          <a:chExt cx="0" cy="0"/>
        </a:xfrm>
      </p:grpSpPr>
      <p:pic>
        <p:nvPicPr>
          <p:cNvPr id="443" name="Picture 11" descr="Picture 11"/>
          <p:cNvPicPr>
            <a:picLocks noChangeAspect="1"/>
          </p:cNvPicPr>
          <p:nvPr/>
        </p:nvPicPr>
        <p:blipFill>
          <a:blip r:embed="rId2">
            <a:extLst/>
          </a:blip>
          <a:stretch>
            <a:fillRect/>
          </a:stretch>
        </p:blipFill>
        <p:spPr>
          <a:xfrm>
            <a:off x="1786726" y="2011145"/>
            <a:ext cx="1819658" cy="3522856"/>
          </a:xfrm>
          <a:prstGeom prst="rect">
            <a:avLst/>
          </a:prstGeom>
          <a:ln w="12700">
            <a:miter lim="400000"/>
          </a:ln>
        </p:spPr>
      </p:pic>
      <p:pic>
        <p:nvPicPr>
          <p:cNvPr id="444" name="Picture 10" descr="Picture 10"/>
          <p:cNvPicPr>
            <a:picLocks noChangeAspect="1"/>
          </p:cNvPicPr>
          <p:nvPr/>
        </p:nvPicPr>
        <p:blipFill>
          <a:blip r:embed="rId3">
            <a:extLst/>
          </a:blip>
          <a:stretch>
            <a:fillRect/>
          </a:stretch>
        </p:blipFill>
        <p:spPr>
          <a:xfrm>
            <a:off x="4241989" y="1585322"/>
            <a:ext cx="5829304" cy="4107285"/>
          </a:xfrm>
          <a:prstGeom prst="rect">
            <a:avLst/>
          </a:prstGeom>
          <a:ln w="12700">
            <a:miter lim="400000"/>
          </a:ln>
        </p:spPr>
      </p:pic>
      <p:sp>
        <p:nvSpPr>
          <p:cNvPr id="445" name="Picture Placeholder 2"/>
          <p:cNvSpPr>
            <a:spLocks noGrp="1"/>
          </p:cNvSpPr>
          <p:nvPr>
            <p:ph type="pic" sz="quarter" idx="13"/>
          </p:nvPr>
        </p:nvSpPr>
        <p:spPr>
          <a:xfrm>
            <a:off x="1910171" y="2364582"/>
            <a:ext cx="1572768" cy="2833686"/>
          </a:xfrm>
          <a:prstGeom prst="rect">
            <a:avLst/>
          </a:prstGeom>
          <a:ln w="6350">
            <a:solidFill>
              <a:srgbClr val="C8D9DE"/>
            </a:solidFill>
            <a:round/>
          </a:ln>
        </p:spPr>
        <p:txBody>
          <a:bodyPr lIns="91439" tIns="45719" rIns="91439" bIns="45719">
            <a:noAutofit/>
          </a:bodyPr>
          <a:lstStyle/>
          <a:p>
            <a:endParaRPr/>
          </a:p>
        </p:txBody>
      </p:sp>
      <p:sp>
        <p:nvSpPr>
          <p:cNvPr id="446" name="Picture Placeholder 2"/>
          <p:cNvSpPr>
            <a:spLocks noGrp="1"/>
          </p:cNvSpPr>
          <p:nvPr>
            <p:ph type="pic" sz="half" idx="14"/>
          </p:nvPr>
        </p:nvSpPr>
        <p:spPr>
          <a:xfrm>
            <a:off x="4532312" y="1975104"/>
            <a:ext cx="5248660" cy="3328416"/>
          </a:xfrm>
          <a:prstGeom prst="rect">
            <a:avLst/>
          </a:prstGeom>
          <a:ln w="6350">
            <a:solidFill>
              <a:srgbClr val="C8D9DE"/>
            </a:solidFill>
            <a:round/>
          </a:ln>
        </p:spPr>
        <p:txBody>
          <a:bodyPr lIns="91439" tIns="45719" rIns="91439" bIns="45719">
            <a:noAutofit/>
          </a:bodyPr>
          <a:lstStyle/>
          <a:p>
            <a:endParaRPr/>
          </a:p>
        </p:txBody>
      </p:sp>
      <p:sp>
        <p:nvSpPr>
          <p:cNvPr id="447" name="Title Text"/>
          <p:cNvSpPr txBox="1">
            <a:spLocks noGrp="1"/>
          </p:cNvSpPr>
          <p:nvPr>
            <p:ph type="title"/>
          </p:nvPr>
        </p:nvSpPr>
        <p:spPr>
          <a:prstGeom prst="rect">
            <a:avLst/>
          </a:prstGeom>
        </p:spPr>
        <p:txBody>
          <a:bodyPr/>
          <a:lstStyle/>
          <a:p>
            <a:r>
              <a:t>Title Text</a:t>
            </a:r>
          </a:p>
        </p:txBody>
      </p:sp>
      <p:sp>
        <p:nvSpPr>
          <p:cNvPr id="4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Android Smartphone and Tablet: Vertical">
    <p:spTree>
      <p:nvGrpSpPr>
        <p:cNvPr id="1" name=""/>
        <p:cNvGrpSpPr/>
        <p:nvPr/>
      </p:nvGrpSpPr>
      <p:grpSpPr>
        <a:xfrm>
          <a:off x="0" y="0"/>
          <a:ext cx="0" cy="0"/>
          <a:chOff x="0" y="0"/>
          <a:chExt cx="0" cy="0"/>
        </a:xfrm>
      </p:grpSpPr>
      <p:pic>
        <p:nvPicPr>
          <p:cNvPr id="455" name="Picture 20" descr="Picture 20"/>
          <p:cNvPicPr>
            <a:picLocks noChangeAspect="1"/>
          </p:cNvPicPr>
          <p:nvPr/>
        </p:nvPicPr>
        <p:blipFill>
          <a:blip r:embed="rId2">
            <a:extLst/>
          </a:blip>
          <a:srcRect r="2901"/>
          <a:stretch>
            <a:fillRect/>
          </a:stretch>
        </p:blipFill>
        <p:spPr>
          <a:xfrm rot="5400000">
            <a:off x="5891724" y="1502666"/>
            <a:ext cx="5674029" cy="4117326"/>
          </a:xfrm>
          <a:prstGeom prst="rect">
            <a:avLst/>
          </a:prstGeom>
          <a:ln w="12700">
            <a:miter lim="400000"/>
          </a:ln>
        </p:spPr>
      </p:pic>
      <p:sp>
        <p:nvSpPr>
          <p:cNvPr id="456" name="Title Text"/>
          <p:cNvSpPr txBox="1">
            <a:spLocks noGrp="1"/>
          </p:cNvSpPr>
          <p:nvPr>
            <p:ph type="title"/>
          </p:nvPr>
        </p:nvSpPr>
        <p:spPr>
          <a:xfrm>
            <a:off x="531809" y="406400"/>
            <a:ext cx="5943604" cy="889000"/>
          </a:xfrm>
          <a:prstGeom prst="rect">
            <a:avLst/>
          </a:prstGeom>
        </p:spPr>
        <p:txBody>
          <a:bodyPr/>
          <a:lstStyle/>
          <a:p>
            <a:r>
              <a:t>Title Text</a:t>
            </a:r>
          </a:p>
        </p:txBody>
      </p:sp>
      <p:sp>
        <p:nvSpPr>
          <p:cNvPr id="457" name="Picture Placeholder 2"/>
          <p:cNvSpPr>
            <a:spLocks noGrp="1"/>
          </p:cNvSpPr>
          <p:nvPr>
            <p:ph type="pic" sz="half" idx="13"/>
          </p:nvPr>
        </p:nvSpPr>
        <p:spPr>
          <a:xfrm>
            <a:off x="7061703" y="1013143"/>
            <a:ext cx="3313568" cy="5252350"/>
          </a:xfrm>
          <a:prstGeom prst="rect">
            <a:avLst/>
          </a:prstGeom>
          <a:ln w="6350">
            <a:solidFill>
              <a:srgbClr val="C8D9DE"/>
            </a:solidFill>
            <a:round/>
          </a:ln>
        </p:spPr>
        <p:txBody>
          <a:bodyPr lIns="91439" tIns="45719" rIns="91439" bIns="45719">
            <a:noAutofit/>
          </a:bodyPr>
          <a:lstStyle/>
          <a:p>
            <a:endParaRPr/>
          </a:p>
        </p:txBody>
      </p:sp>
      <p:pic>
        <p:nvPicPr>
          <p:cNvPr id="458" name="Picture 18" descr="Picture 18"/>
          <p:cNvPicPr>
            <a:picLocks noChangeAspect="1"/>
          </p:cNvPicPr>
          <p:nvPr/>
        </p:nvPicPr>
        <p:blipFill>
          <a:blip r:embed="rId3">
            <a:extLst/>
          </a:blip>
          <a:stretch>
            <a:fillRect/>
          </a:stretch>
        </p:blipFill>
        <p:spPr>
          <a:xfrm>
            <a:off x="3969956" y="2096379"/>
            <a:ext cx="1819660" cy="3522860"/>
          </a:xfrm>
          <a:prstGeom prst="rect">
            <a:avLst/>
          </a:prstGeom>
          <a:ln w="12700">
            <a:miter lim="400000"/>
          </a:ln>
        </p:spPr>
      </p:pic>
      <p:sp>
        <p:nvSpPr>
          <p:cNvPr id="459" name="Picture Placeholder 2"/>
          <p:cNvSpPr>
            <a:spLocks noGrp="1"/>
          </p:cNvSpPr>
          <p:nvPr>
            <p:ph type="pic" sz="quarter" idx="14"/>
          </p:nvPr>
        </p:nvSpPr>
        <p:spPr>
          <a:xfrm>
            <a:off x="4093397" y="2449820"/>
            <a:ext cx="1572772" cy="2833686"/>
          </a:xfrm>
          <a:prstGeom prst="rect">
            <a:avLst/>
          </a:prstGeom>
          <a:ln w="6350">
            <a:solidFill>
              <a:srgbClr val="C8D9DE"/>
            </a:solidFill>
            <a:round/>
          </a:ln>
        </p:spPr>
        <p:txBody>
          <a:bodyPr lIns="91439" tIns="45719" rIns="91439" bIns="45719">
            <a:noAutofit/>
          </a:bodyPr>
          <a:lstStyle/>
          <a:p>
            <a:endParaRPr/>
          </a:p>
        </p:txBody>
      </p:sp>
      <p:sp>
        <p:nvSpPr>
          <p:cNvPr id="4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Metric with Pictur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67" name="Rectangle 7"/>
          <p:cNvSpPr/>
          <p:nvPr/>
        </p:nvSpPr>
        <p:spPr>
          <a:xfrm>
            <a:off x="0" y="0"/>
            <a:ext cx="12188825" cy="6858000"/>
          </a:xfrm>
          <a:prstGeom prst="rect">
            <a:avLst/>
          </a:prstGeom>
          <a:gradFill>
            <a:gsLst>
              <a:gs pos="34000">
                <a:srgbClr val="46575E">
                  <a:alpha val="50000"/>
                </a:srgbClr>
              </a:gs>
              <a:gs pos="52000">
                <a:srgbClr val="46575E">
                  <a:alpha val="40000"/>
                </a:srgbClr>
              </a:gs>
              <a:gs pos="100000">
                <a:srgbClr val="46575E">
                  <a:alpha val="40000"/>
                </a:srgbClr>
              </a:gs>
            </a:gsLst>
          </a:gradFill>
          <a:ln w="12700">
            <a:miter lim="400000"/>
          </a:ln>
        </p:spPr>
        <p:txBody>
          <a:bodyPr lIns="45718" tIns="45718" rIns="45718" bIns="45718" anchor="ctr"/>
          <a:lstStyle/>
          <a:p>
            <a:pPr algn="ctr">
              <a:defRPr>
                <a:solidFill>
                  <a:srgbClr val="FFFFFF"/>
                </a:solidFill>
              </a:defRPr>
            </a:pPr>
            <a:endParaRPr/>
          </a:p>
        </p:txBody>
      </p:sp>
      <p:grpSp>
        <p:nvGrpSpPr>
          <p:cNvPr id="472" name="Group 14"/>
          <p:cNvGrpSpPr/>
          <p:nvPr/>
        </p:nvGrpSpPr>
        <p:grpSpPr>
          <a:xfrm>
            <a:off x="-18" y="-17"/>
            <a:ext cx="12189406" cy="6858007"/>
            <a:chOff x="-9" y="-8"/>
            <a:chExt cx="12189404" cy="6858006"/>
          </a:xfrm>
        </p:grpSpPr>
        <p:sp>
          <p:nvSpPr>
            <p:cNvPr id="468" name="Rectangle 16"/>
            <p:cNvSpPr/>
            <p:nvPr/>
          </p:nvSpPr>
          <p:spPr>
            <a:xfrm>
              <a:off x="-10" y="-9"/>
              <a:ext cx="193966" cy="6858007"/>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469" name="Rectangle 17"/>
            <p:cNvSpPr/>
            <p:nvPr/>
          </p:nvSpPr>
          <p:spPr>
            <a:xfrm>
              <a:off x="11995146" y="-9"/>
              <a:ext cx="193964" cy="6858007"/>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470" name="Rectangle 19"/>
            <p:cNvSpPr/>
            <p:nvPr/>
          </p:nvSpPr>
          <p:spPr>
            <a:xfrm>
              <a:off x="-10" y="6400795"/>
              <a:ext cx="12189404" cy="45720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471" name="Rectangle 20"/>
            <p:cNvSpPr/>
            <p:nvPr/>
          </p:nvSpPr>
          <p:spPr>
            <a:xfrm>
              <a:off x="-9" y="-9"/>
              <a:ext cx="12189405" cy="1920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473" name="Picture 22" descr="Picture 22"/>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sp>
        <p:nvSpPr>
          <p:cNvPr id="474" name="Body Level One…"/>
          <p:cNvSpPr txBox="1">
            <a:spLocks noGrp="1"/>
          </p:cNvSpPr>
          <p:nvPr>
            <p:ph type="body" sz="quarter" idx="1"/>
          </p:nvPr>
        </p:nvSpPr>
        <p:spPr>
          <a:xfrm>
            <a:off x="760412" y="2666999"/>
            <a:ext cx="5029202" cy="1960885"/>
          </a:xfrm>
          <a:prstGeom prst="rect">
            <a:avLst/>
          </a:prstGeom>
        </p:spPr>
        <p:txBody>
          <a:bodyPr/>
          <a:lstStyle>
            <a:lvl1pPr marL="0" indent="1587">
              <a:spcBef>
                <a:spcPts val="0"/>
              </a:spcBef>
              <a:buClrTx/>
              <a:buSzTx/>
              <a:buFontTx/>
              <a:buNone/>
              <a:defRPr>
                <a:solidFill>
                  <a:srgbClr val="FFFFFF"/>
                </a:solidFill>
              </a:defRPr>
            </a:lvl1pPr>
            <a:lvl2pPr marL="0" indent="1587">
              <a:spcBef>
                <a:spcPts val="0"/>
              </a:spcBef>
              <a:buClrTx/>
              <a:buSzTx/>
              <a:buFontTx/>
              <a:buNone/>
              <a:defRPr>
                <a:solidFill>
                  <a:srgbClr val="FFFFFF"/>
                </a:solidFill>
              </a:defRPr>
            </a:lvl2pPr>
            <a:lvl3pPr marL="0" indent="1587">
              <a:spcBef>
                <a:spcPts val="0"/>
              </a:spcBef>
              <a:buClrTx/>
              <a:buSzTx/>
              <a:buFontTx/>
              <a:buNone/>
              <a:defRPr>
                <a:solidFill>
                  <a:srgbClr val="FFFFFF"/>
                </a:solidFill>
              </a:defRPr>
            </a:lvl3pPr>
            <a:lvl4pPr marL="0" indent="1587">
              <a:spcBef>
                <a:spcPts val="0"/>
              </a:spcBef>
              <a:buClrTx/>
              <a:buSzTx/>
              <a:buFontTx/>
              <a:buNone/>
              <a:defRPr>
                <a:solidFill>
                  <a:srgbClr val="FFFFFF"/>
                </a:solidFill>
              </a:defRPr>
            </a:lvl4pPr>
            <a:lvl5pPr marL="0" indent="1587">
              <a:spcBef>
                <a:spcPts val="0"/>
              </a:spcBef>
              <a:buClrTx/>
              <a:buSzTx/>
              <a:buFont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75" name="Title Text"/>
          <p:cNvSpPr txBox="1">
            <a:spLocks noGrp="1"/>
          </p:cNvSpPr>
          <p:nvPr>
            <p:ph type="title"/>
          </p:nvPr>
        </p:nvSpPr>
        <p:spPr>
          <a:xfrm>
            <a:off x="760412" y="609600"/>
            <a:ext cx="5029202" cy="2044700"/>
          </a:xfrm>
          <a:prstGeom prst="rect">
            <a:avLst/>
          </a:prstGeom>
        </p:spPr>
        <p:txBody>
          <a:bodyPr/>
          <a:lstStyle>
            <a:lvl1pPr>
              <a:defRPr sz="13800" b="1">
                <a:solidFill>
                  <a:srgbClr val="FFFFFF"/>
                </a:solidFill>
              </a:defRPr>
            </a:lvl1pPr>
          </a:lstStyle>
          <a:p>
            <a:r>
              <a:t>Title Text</a:t>
            </a:r>
          </a:p>
        </p:txBody>
      </p:sp>
      <p:sp>
        <p:nvSpPr>
          <p:cNvPr id="476" name="TextBox 18"/>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5F5F5F"/>
                </a:solidFill>
              </a:defRPr>
            </a:lvl1pPr>
          </a:lstStyle>
          <a:p>
            <a:r>
              <a:t>Copyright © 2016, Oracle and/or its affiliates. All rights reserved.  |</a:t>
            </a:r>
          </a:p>
        </p:txBody>
      </p:sp>
      <p:sp>
        <p:nvSpPr>
          <p:cNvPr id="477" name="Slide Number"/>
          <p:cNvSpPr txBox="1">
            <a:spLocks noGrp="1"/>
          </p:cNvSpPr>
          <p:nvPr>
            <p:ph type="sldNum" sz="quarter" idx="2"/>
          </p:nvPr>
        </p:nvSpPr>
        <p:spPr>
          <a:prstGeom prst="rect">
            <a:avLst/>
          </a:prstGeom>
        </p:spPr>
        <p:txBody>
          <a:bodyPr/>
          <a:lstStyle>
            <a:lvl1pPr>
              <a:defRPr>
                <a:solidFill>
                  <a:srgbClr val="5F5F5F"/>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ustom Title Slide: Red Graphic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4" name="Title Text"/>
          <p:cNvSpPr txBox="1">
            <a:spLocks noGrp="1"/>
          </p:cNvSpPr>
          <p:nvPr>
            <p:ph type="title"/>
          </p:nvPr>
        </p:nvSpPr>
        <p:spPr>
          <a:xfrm>
            <a:off x="531814" y="739775"/>
            <a:ext cx="8187695" cy="1470025"/>
          </a:xfrm>
          <a:prstGeom prst="rect">
            <a:avLst/>
          </a:prstGeom>
        </p:spPr>
        <p:txBody>
          <a:bodyPr/>
          <a:lstStyle>
            <a:lvl1pPr>
              <a:defRPr sz="4800">
                <a:solidFill>
                  <a:srgbClr val="FFFFFF"/>
                </a:solidFill>
              </a:defRPr>
            </a:lvl1pPr>
          </a:lstStyle>
          <a:p>
            <a:r>
              <a:t>Title Text</a:t>
            </a:r>
          </a:p>
        </p:txBody>
      </p:sp>
      <p:sp>
        <p:nvSpPr>
          <p:cNvPr id="55" name="Body Level One…"/>
          <p:cNvSpPr txBox="1">
            <a:spLocks noGrp="1"/>
          </p:cNvSpPr>
          <p:nvPr>
            <p:ph type="body" sz="quarter" idx="1"/>
          </p:nvPr>
        </p:nvSpPr>
        <p:spPr>
          <a:xfrm>
            <a:off x="531762" y="2286000"/>
            <a:ext cx="8187695" cy="914400"/>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6" name="Text Placeholder 12"/>
          <p:cNvSpPr>
            <a:spLocks noGrp="1"/>
          </p:cNvSpPr>
          <p:nvPr>
            <p:ph type="body" sz="quarter" idx="13"/>
          </p:nvPr>
        </p:nvSpPr>
        <p:spPr>
          <a:xfrm>
            <a:off x="531813" y="3429451"/>
            <a:ext cx="4682445" cy="2514153"/>
          </a:xfrm>
          <a:prstGeom prst="rect">
            <a:avLst/>
          </a:prstGeom>
        </p:spPr>
        <p:txBody>
          <a:bodyPr/>
          <a:lstStyle/>
          <a:p>
            <a:endParaRPr/>
          </a:p>
        </p:txBody>
      </p:sp>
      <p:sp>
        <p:nvSpPr>
          <p:cNvPr id="57" name="TextBox 13"/>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FFFFFF"/>
                </a:solidFill>
              </a:defRPr>
            </a:lvl1pPr>
          </a:lstStyle>
          <a:p>
            <a:r>
              <a:t>Copyright © 2016, Oracle and/or its affiliates. All rights reserved.  |</a:t>
            </a:r>
          </a:p>
        </p:txBody>
      </p:sp>
      <p:pic>
        <p:nvPicPr>
          <p:cNvPr id="58" name="Picture 10" descr="Picture 10"/>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pic>
        <p:nvPicPr>
          <p:cNvPr id="59" name="Picture 9" descr="Picture 9"/>
          <p:cNvPicPr>
            <a:picLocks noChangeAspect="1"/>
          </p:cNvPicPr>
          <p:nvPr/>
        </p:nvPicPr>
        <p:blipFill>
          <a:blip r:embed="rId4">
            <a:extLst/>
          </a:blip>
          <a:srcRect l="77943" b="56225"/>
          <a:stretch>
            <a:fillRect/>
          </a:stretch>
        </p:blipFill>
        <p:spPr>
          <a:xfrm>
            <a:off x="9500050" y="1015"/>
            <a:ext cx="2688343" cy="3001131"/>
          </a:xfrm>
          <a:prstGeom prst="rect">
            <a:avLst/>
          </a:prstGeom>
          <a:ln w="12700">
            <a:miter lim="400000"/>
          </a:ln>
        </p:spPr>
      </p:pic>
      <p:sp>
        <p:nvSpPr>
          <p:cNvPr id="60"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Safe Harbor Front">
    <p:spTree>
      <p:nvGrpSpPr>
        <p:cNvPr id="1" name=""/>
        <p:cNvGrpSpPr/>
        <p:nvPr/>
      </p:nvGrpSpPr>
      <p:grpSpPr>
        <a:xfrm>
          <a:off x="0" y="0"/>
          <a:ext cx="0" cy="0"/>
          <a:chOff x="0" y="0"/>
          <a:chExt cx="0" cy="0"/>
        </a:xfrm>
      </p:grpSpPr>
      <p:sp>
        <p:nvSpPr>
          <p:cNvPr id="484" name="TextBox 4"/>
          <p:cNvSpPr txBox="1"/>
          <p:nvPr/>
        </p:nvSpPr>
        <p:spPr>
          <a:xfrm>
            <a:off x="531809" y="1790698"/>
            <a:ext cx="4173341"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b">
            <a:spAutoFit/>
          </a:bodyPr>
          <a:lstStyle>
            <a:lvl1pPr>
              <a:lnSpc>
                <a:spcPct val="90000"/>
              </a:lnSpc>
              <a:defRPr sz="3200"/>
            </a:lvl1pPr>
          </a:lstStyle>
          <a:p>
            <a:r>
              <a:t>Safe Harbor Statement</a:t>
            </a:r>
          </a:p>
        </p:txBody>
      </p:sp>
      <p:sp>
        <p:nvSpPr>
          <p:cNvPr id="485" name="TextBox 5"/>
          <p:cNvSpPr txBox="1"/>
          <p:nvPr/>
        </p:nvSpPr>
        <p:spPr>
          <a:xfrm>
            <a:off x="531809" y="2514600"/>
            <a:ext cx="11125207" cy="195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90000"/>
              </a:lnSpc>
              <a:defRPr sz="2400"/>
            </a:lvl1pPr>
          </a:lstStyle>
          <a:p>
            <a: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Safe Harbor Back">
    <p:spTree>
      <p:nvGrpSpPr>
        <p:cNvPr id="1" name=""/>
        <p:cNvGrpSpPr/>
        <p:nvPr/>
      </p:nvGrpSpPr>
      <p:grpSpPr>
        <a:xfrm>
          <a:off x="0" y="0"/>
          <a:ext cx="0" cy="0"/>
          <a:chOff x="0" y="0"/>
          <a:chExt cx="0" cy="0"/>
        </a:xfrm>
      </p:grpSpPr>
      <p:sp>
        <p:nvSpPr>
          <p:cNvPr id="493" name="TextBox 4"/>
          <p:cNvSpPr txBox="1"/>
          <p:nvPr/>
        </p:nvSpPr>
        <p:spPr>
          <a:xfrm>
            <a:off x="531809" y="1790698"/>
            <a:ext cx="4173341" cy="46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b">
            <a:spAutoFit/>
          </a:bodyPr>
          <a:lstStyle>
            <a:lvl1pPr>
              <a:lnSpc>
                <a:spcPct val="90000"/>
              </a:lnSpc>
              <a:defRPr sz="3200"/>
            </a:lvl1pPr>
          </a:lstStyle>
          <a:p>
            <a:r>
              <a:t>Safe Harbor Statement</a:t>
            </a:r>
          </a:p>
        </p:txBody>
      </p:sp>
      <p:sp>
        <p:nvSpPr>
          <p:cNvPr id="494" name="TextBox 5"/>
          <p:cNvSpPr txBox="1"/>
          <p:nvPr/>
        </p:nvSpPr>
        <p:spPr>
          <a:xfrm>
            <a:off x="531809" y="2514600"/>
            <a:ext cx="11125207" cy="195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90000"/>
              </a:lnSpc>
              <a:defRPr sz="2400"/>
            </a:lvl1pPr>
          </a:lstStyle>
          <a:p>
            <a: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Positioning Statement">
    <p:spTree>
      <p:nvGrpSpPr>
        <p:cNvPr id="1" name=""/>
        <p:cNvGrpSpPr/>
        <p:nvPr/>
      </p:nvGrpSpPr>
      <p:grpSpPr>
        <a:xfrm>
          <a:off x="0" y="0"/>
          <a:ext cx="0" cy="0"/>
          <a:chOff x="0" y="0"/>
          <a:chExt cx="0" cy="0"/>
        </a:xfrm>
      </p:grpSpPr>
      <p:pic>
        <p:nvPicPr>
          <p:cNvPr id="502" name="Picture 50" descr="Picture 50"/>
          <p:cNvPicPr>
            <a:picLocks noChangeAspect="1"/>
          </p:cNvPicPr>
          <p:nvPr/>
        </p:nvPicPr>
        <p:blipFill>
          <a:blip r:embed="rId2">
            <a:extLst/>
          </a:blip>
          <a:stretch>
            <a:fillRect/>
          </a:stretch>
        </p:blipFill>
        <p:spPr>
          <a:xfrm>
            <a:off x="2219916" y="1722238"/>
            <a:ext cx="7748993" cy="2950271"/>
          </a:xfrm>
          <a:prstGeom prst="rect">
            <a:avLst/>
          </a:prstGeom>
          <a:ln w="12700">
            <a:miter lim="400000"/>
          </a:ln>
        </p:spPr>
      </p:pic>
      <p:sp>
        <p:nvSpPr>
          <p:cNvPr id="5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Oracle logo">
    <p:spTree>
      <p:nvGrpSpPr>
        <p:cNvPr id="1" name=""/>
        <p:cNvGrpSpPr/>
        <p:nvPr/>
      </p:nvGrpSpPr>
      <p:grpSpPr>
        <a:xfrm>
          <a:off x="0" y="0"/>
          <a:ext cx="0" cy="0"/>
          <a:chOff x="0" y="0"/>
          <a:chExt cx="0" cy="0"/>
        </a:xfrm>
      </p:grpSpPr>
      <p:pic>
        <p:nvPicPr>
          <p:cNvPr id="510" name="Picture 1" descr="Picture 1"/>
          <p:cNvPicPr>
            <a:picLocks noChangeAspect="1"/>
          </p:cNvPicPr>
          <p:nvPr/>
        </p:nvPicPr>
        <p:blipFill>
          <a:blip r:embed="rId2">
            <a:extLst/>
          </a:blip>
          <a:stretch>
            <a:fillRect/>
          </a:stretch>
        </p:blipFill>
        <p:spPr>
          <a:xfrm>
            <a:off x="138022" y="129398"/>
            <a:ext cx="11912780" cy="6547450"/>
          </a:xfrm>
          <a:prstGeom prst="rect">
            <a:avLst/>
          </a:prstGeom>
          <a:ln w="12700">
            <a:miter lim="400000"/>
          </a:ln>
        </p:spPr>
      </p:pic>
      <p:pic>
        <p:nvPicPr>
          <p:cNvPr id="511" name="Picture 11" descr="Picture 11"/>
          <p:cNvPicPr>
            <a:picLocks noChangeAspect="1"/>
          </p:cNvPicPr>
          <p:nvPr/>
        </p:nvPicPr>
        <p:blipFill>
          <a:blip r:embed="rId3">
            <a:extLst/>
          </a:blip>
          <a:stretch>
            <a:fillRect/>
          </a:stretch>
        </p:blipFill>
        <p:spPr>
          <a:xfrm>
            <a:off x="3822127" y="2843826"/>
            <a:ext cx="4544572" cy="569551"/>
          </a:xfrm>
          <a:prstGeom prst="rect">
            <a:avLst/>
          </a:prstGeom>
          <a:ln w="12700">
            <a:miter lim="400000"/>
          </a:ln>
        </p:spPr>
      </p:pic>
      <p:sp>
        <p:nvSpPr>
          <p:cNvPr id="512" name="Rectangle 5"/>
          <p:cNvSpPr/>
          <p:nvPr/>
        </p:nvSpPr>
        <p:spPr>
          <a:xfrm>
            <a:off x="-287" y="-1"/>
            <a:ext cx="193962" cy="6852147"/>
          </a:xfrm>
          <a:prstGeom prst="rect">
            <a:avLst/>
          </a:prstGeom>
          <a:solidFill>
            <a:srgbClr val="D8E1E6"/>
          </a:solidFill>
          <a:ln w="12700">
            <a:miter lim="400000"/>
          </a:ln>
        </p:spPr>
        <p:txBody>
          <a:bodyPr lIns="45718" tIns="45718" rIns="45718" bIns="45718" anchor="ctr"/>
          <a:lstStyle/>
          <a:p>
            <a:pPr algn="ctr">
              <a:defRPr>
                <a:solidFill>
                  <a:srgbClr val="FFFFFF"/>
                </a:solidFill>
              </a:defRPr>
            </a:pPr>
            <a:endParaRPr/>
          </a:p>
        </p:txBody>
      </p:sp>
      <p:sp>
        <p:nvSpPr>
          <p:cNvPr id="513" name="Rectangle 6"/>
          <p:cNvSpPr/>
          <p:nvPr/>
        </p:nvSpPr>
        <p:spPr>
          <a:xfrm>
            <a:off x="11995149" y="5853"/>
            <a:ext cx="193965" cy="6852147"/>
          </a:xfrm>
          <a:prstGeom prst="rect">
            <a:avLst/>
          </a:prstGeom>
          <a:solidFill>
            <a:srgbClr val="D8E1E6"/>
          </a:solidFill>
          <a:ln w="12700">
            <a:miter lim="400000"/>
          </a:ln>
        </p:spPr>
        <p:txBody>
          <a:bodyPr lIns="45718" tIns="45718" rIns="45718" bIns="45718" anchor="ctr"/>
          <a:lstStyle/>
          <a:p>
            <a:pPr algn="ctr">
              <a:defRPr>
                <a:solidFill>
                  <a:srgbClr val="FFFFFF"/>
                </a:solidFill>
              </a:defRPr>
            </a:pPr>
            <a:endParaRPr/>
          </a:p>
        </p:txBody>
      </p:sp>
      <p:sp>
        <p:nvSpPr>
          <p:cNvPr id="514" name="Rectangle 7"/>
          <p:cNvSpPr/>
          <p:nvPr/>
        </p:nvSpPr>
        <p:spPr>
          <a:xfrm>
            <a:off x="-287" y="6400800"/>
            <a:ext cx="12189398" cy="457200"/>
          </a:xfrm>
          <a:prstGeom prst="rect">
            <a:avLst/>
          </a:prstGeom>
          <a:solidFill>
            <a:srgbClr val="D8E1E6"/>
          </a:solidFill>
          <a:ln w="12700">
            <a:miter lim="400000"/>
          </a:ln>
        </p:spPr>
        <p:txBody>
          <a:bodyPr lIns="45718" tIns="45718" rIns="45718" bIns="45718" anchor="ctr"/>
          <a:lstStyle/>
          <a:p>
            <a:pPr algn="ctr">
              <a:defRPr>
                <a:solidFill>
                  <a:srgbClr val="FFFFFF"/>
                </a:solidFill>
              </a:defRPr>
            </a:pPr>
            <a:endParaRPr/>
          </a:p>
        </p:txBody>
      </p:sp>
      <p:sp>
        <p:nvSpPr>
          <p:cNvPr id="515" name="Rectangle 8"/>
          <p:cNvSpPr/>
          <p:nvPr/>
        </p:nvSpPr>
        <p:spPr>
          <a:xfrm>
            <a:off x="-286" y="0"/>
            <a:ext cx="12189398" cy="192024"/>
          </a:xfrm>
          <a:prstGeom prst="rect">
            <a:avLst/>
          </a:prstGeom>
          <a:solidFill>
            <a:srgbClr val="D8E1E6"/>
          </a:solidFill>
          <a:ln w="12700">
            <a:miter lim="400000"/>
          </a:ln>
        </p:spPr>
        <p:txBody>
          <a:bodyPr lIns="45718" tIns="45718" rIns="45718" bIns="45718" anchor="ctr"/>
          <a:lstStyle/>
          <a:p>
            <a:pPr algn="ctr">
              <a:defRPr>
                <a:solidFill>
                  <a:srgbClr val="FFFFFF"/>
                </a:solidFill>
              </a:defRPr>
            </a:pPr>
            <a:endParaRPr/>
          </a:p>
        </p:txBody>
      </p:sp>
      <p:sp>
        <p:nvSpPr>
          <p:cNvPr id="516"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523" name="Title Text"/>
          <p:cNvSpPr txBox="1">
            <a:spLocks noGrp="1"/>
          </p:cNvSpPr>
          <p:nvPr>
            <p:ph type="title"/>
          </p:nvPr>
        </p:nvSpPr>
        <p:spPr>
          <a:prstGeom prst="rect">
            <a:avLst/>
          </a:prstGeom>
        </p:spPr>
        <p:txBody>
          <a:bodyPr/>
          <a:lstStyle/>
          <a:p>
            <a:r>
              <a:t>Title Text</a:t>
            </a:r>
          </a:p>
        </p:txBody>
      </p:sp>
      <p:sp>
        <p:nvSpPr>
          <p:cNvPr id="52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532" name="Title Text"/>
          <p:cNvSpPr txBox="1">
            <a:spLocks noGrp="1"/>
          </p:cNvSpPr>
          <p:nvPr>
            <p:ph type="title"/>
          </p:nvPr>
        </p:nvSpPr>
        <p:spPr>
          <a:xfrm>
            <a:off x="10285413" y="533400"/>
            <a:ext cx="1371604" cy="5410200"/>
          </a:xfrm>
          <a:prstGeom prst="rect">
            <a:avLst/>
          </a:prstGeom>
        </p:spPr>
        <p:txBody>
          <a:bodyPr/>
          <a:lstStyle/>
          <a:p>
            <a:r>
              <a:t>Title Text</a:t>
            </a:r>
          </a:p>
        </p:txBody>
      </p:sp>
      <p:sp>
        <p:nvSpPr>
          <p:cNvPr id="533" name="Body Level One…"/>
          <p:cNvSpPr txBox="1">
            <a:spLocks noGrp="1"/>
          </p:cNvSpPr>
          <p:nvPr>
            <p:ph type="body" idx="1"/>
          </p:nvPr>
        </p:nvSpPr>
        <p:spPr>
          <a:xfrm>
            <a:off x="531812" y="533400"/>
            <a:ext cx="9525001" cy="5410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New Template_Content 1 Line Title">
    <p:spTree>
      <p:nvGrpSpPr>
        <p:cNvPr id="1" name=""/>
        <p:cNvGrpSpPr/>
        <p:nvPr/>
      </p:nvGrpSpPr>
      <p:grpSpPr>
        <a:xfrm>
          <a:off x="0" y="0"/>
          <a:ext cx="0" cy="0"/>
          <a:chOff x="0" y="0"/>
          <a:chExt cx="0" cy="0"/>
        </a:xfrm>
      </p:grpSpPr>
      <p:sp>
        <p:nvSpPr>
          <p:cNvPr id="541" name="Title Text"/>
          <p:cNvSpPr txBox="1">
            <a:spLocks noGrp="1"/>
          </p:cNvSpPr>
          <p:nvPr>
            <p:ph type="title"/>
          </p:nvPr>
        </p:nvSpPr>
        <p:spPr>
          <a:xfrm>
            <a:off x="1072183" y="327385"/>
            <a:ext cx="10969925" cy="541862"/>
          </a:xfrm>
          <a:prstGeom prst="rect">
            <a:avLst/>
          </a:prstGeom>
        </p:spPr>
        <p:txBody>
          <a:bodyPr anchor="t"/>
          <a:lstStyle/>
          <a:p>
            <a:r>
              <a:t>Title Text</a:t>
            </a:r>
          </a:p>
        </p:txBody>
      </p:sp>
      <p:sp>
        <p:nvSpPr>
          <p:cNvPr id="542" name="Body Level One…"/>
          <p:cNvSpPr txBox="1">
            <a:spLocks noGrp="1"/>
          </p:cNvSpPr>
          <p:nvPr>
            <p:ph type="body" idx="1"/>
          </p:nvPr>
        </p:nvSpPr>
        <p:spPr>
          <a:xfrm>
            <a:off x="1072183" y="2029467"/>
            <a:ext cx="10969943" cy="408347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3" name="Text Placeholder 4"/>
          <p:cNvSpPr>
            <a:spLocks noGrp="1"/>
          </p:cNvSpPr>
          <p:nvPr>
            <p:ph type="body" sz="quarter" idx="13"/>
          </p:nvPr>
        </p:nvSpPr>
        <p:spPr>
          <a:xfrm>
            <a:off x="1072183" y="864288"/>
            <a:ext cx="10969943" cy="406404"/>
          </a:xfrm>
          <a:prstGeom prst="rect">
            <a:avLst/>
          </a:prstGeom>
        </p:spPr>
        <p:txBody>
          <a:bodyPr/>
          <a:lstStyle/>
          <a:p>
            <a:endParaRPr/>
          </a:p>
        </p:txBody>
      </p:sp>
      <p:sp>
        <p:nvSpPr>
          <p:cNvPr id="544"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Section Header with Pictur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51" name="Rectangle 17"/>
          <p:cNvSpPr/>
          <p:nvPr/>
        </p:nvSpPr>
        <p:spPr>
          <a:xfrm>
            <a:off x="0" y="0"/>
            <a:ext cx="12188825" cy="6858000"/>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grpSp>
        <p:nvGrpSpPr>
          <p:cNvPr id="556" name="Group 6"/>
          <p:cNvGrpSpPr/>
          <p:nvPr/>
        </p:nvGrpSpPr>
        <p:grpSpPr>
          <a:xfrm>
            <a:off x="-291" y="-5"/>
            <a:ext cx="12189411" cy="6858007"/>
            <a:chOff x="-1" y="0"/>
            <a:chExt cx="12189410" cy="6858006"/>
          </a:xfrm>
        </p:grpSpPr>
        <p:sp>
          <p:nvSpPr>
            <p:cNvPr id="552" name="Rectangle 8"/>
            <p:cNvSpPr/>
            <p:nvPr/>
          </p:nvSpPr>
          <p:spPr>
            <a:xfrm>
              <a:off x="-2" y="-1"/>
              <a:ext cx="193966" cy="6852151"/>
            </a:xfrm>
            <a:prstGeom prst="rect">
              <a:avLst/>
            </a:prstGeom>
            <a:solidFill>
              <a:srgbClr val="DCE3E4"/>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53" name="Rectangle 9"/>
            <p:cNvSpPr/>
            <p:nvPr/>
          </p:nvSpPr>
          <p:spPr>
            <a:xfrm>
              <a:off x="11995444" y="5853"/>
              <a:ext cx="193964" cy="6852153"/>
            </a:xfrm>
            <a:prstGeom prst="rect">
              <a:avLst/>
            </a:prstGeom>
            <a:solidFill>
              <a:srgbClr val="DCE3E4"/>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54" name="Rectangle 10"/>
            <p:cNvSpPr/>
            <p:nvPr/>
          </p:nvSpPr>
          <p:spPr>
            <a:xfrm>
              <a:off x="-1" y="6400803"/>
              <a:ext cx="12189408" cy="457203"/>
            </a:xfrm>
            <a:prstGeom prst="rect">
              <a:avLst/>
            </a:prstGeom>
            <a:solidFill>
              <a:srgbClr val="DCE3E4"/>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55" name="Rectangle 11"/>
            <p:cNvSpPr/>
            <p:nvPr/>
          </p:nvSpPr>
          <p:spPr>
            <a:xfrm>
              <a:off x="-1" y="-1"/>
              <a:ext cx="12189410" cy="192028"/>
            </a:xfrm>
            <a:prstGeom prst="rect">
              <a:avLst/>
            </a:prstGeom>
            <a:solidFill>
              <a:srgbClr val="DCE3E4"/>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557" name="Title Text"/>
          <p:cNvSpPr txBox="1">
            <a:spLocks noGrp="1"/>
          </p:cNvSpPr>
          <p:nvPr>
            <p:ph type="title"/>
          </p:nvPr>
        </p:nvSpPr>
        <p:spPr>
          <a:xfrm>
            <a:off x="532015" y="2600324"/>
            <a:ext cx="11125204" cy="1371601"/>
          </a:xfrm>
          <a:prstGeom prst="rect">
            <a:avLst/>
          </a:prstGeom>
        </p:spPr>
        <p:txBody>
          <a:bodyPr/>
          <a:lstStyle>
            <a:lvl1pPr>
              <a:defRPr sz="4800">
                <a:solidFill>
                  <a:srgbClr val="FFFFFF"/>
                </a:solidFill>
              </a:defRPr>
            </a:lvl1pPr>
          </a:lstStyle>
          <a:p>
            <a:r>
              <a:t>Title Text</a:t>
            </a:r>
          </a:p>
        </p:txBody>
      </p:sp>
      <p:sp>
        <p:nvSpPr>
          <p:cNvPr id="558" name="Body Level One…"/>
          <p:cNvSpPr txBox="1">
            <a:spLocks noGrp="1"/>
          </p:cNvSpPr>
          <p:nvPr>
            <p:ph type="body" sz="quarter" idx="1"/>
          </p:nvPr>
        </p:nvSpPr>
        <p:spPr>
          <a:xfrm>
            <a:off x="532015" y="4038598"/>
            <a:ext cx="11125204" cy="914404"/>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559" name="Picture 14" descr="Picture 14"/>
          <p:cNvPicPr>
            <a:picLocks noChangeAspect="1"/>
          </p:cNvPicPr>
          <p:nvPr/>
        </p:nvPicPr>
        <p:blipFill>
          <a:blip r:embed="rId3">
            <a:extLst/>
          </a:blip>
          <a:stretch>
            <a:fillRect/>
          </a:stretch>
        </p:blipFill>
        <p:spPr>
          <a:xfrm>
            <a:off x="532015" y="6263640"/>
            <a:ext cx="1622862" cy="594364"/>
          </a:xfrm>
          <a:prstGeom prst="rect">
            <a:avLst/>
          </a:prstGeom>
          <a:ln w="12700">
            <a:miter lim="400000"/>
          </a:ln>
        </p:spPr>
      </p:pic>
      <p:sp>
        <p:nvSpPr>
          <p:cNvPr id="560" name="Slide Number"/>
          <p:cNvSpPr txBox="1">
            <a:spLocks noGrp="1"/>
          </p:cNvSpPr>
          <p:nvPr>
            <p:ph type="sldNum" sz="quarter" idx="2"/>
          </p:nvPr>
        </p:nvSpPr>
        <p:spPr>
          <a:prstGeom prst="rect">
            <a:avLst/>
          </a:prstGeom>
        </p:spPr>
        <p:txBody>
          <a:bodyPr/>
          <a:lstStyle>
            <a:lvl1pPr>
              <a:defRPr>
                <a:solidFill>
                  <a:srgbClr val="5F5F5F"/>
                </a:solidFill>
              </a:defRPr>
            </a:lvl1p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571" name="Group 13"/>
          <p:cNvGrpSpPr/>
          <p:nvPr/>
        </p:nvGrpSpPr>
        <p:grpSpPr>
          <a:xfrm>
            <a:off x="-18" y="-17"/>
            <a:ext cx="12189406" cy="6858007"/>
            <a:chOff x="-9" y="-8"/>
            <a:chExt cx="12189404" cy="6858006"/>
          </a:xfrm>
        </p:grpSpPr>
        <p:sp>
          <p:nvSpPr>
            <p:cNvPr id="567" name="Rectangle 16"/>
            <p:cNvSpPr/>
            <p:nvPr/>
          </p:nvSpPr>
          <p:spPr>
            <a:xfrm>
              <a:off x="-10" y="-9"/>
              <a:ext cx="193966" cy="6858007"/>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68" name="Rectangle 17"/>
            <p:cNvSpPr/>
            <p:nvPr/>
          </p:nvSpPr>
          <p:spPr>
            <a:xfrm>
              <a:off x="11995146" y="-9"/>
              <a:ext cx="193964" cy="6858007"/>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69" name="Rectangle 18"/>
            <p:cNvSpPr/>
            <p:nvPr/>
          </p:nvSpPr>
          <p:spPr>
            <a:xfrm>
              <a:off x="-10" y="6400795"/>
              <a:ext cx="12189404" cy="45720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70" name="Rectangle 19"/>
            <p:cNvSpPr/>
            <p:nvPr/>
          </p:nvSpPr>
          <p:spPr>
            <a:xfrm>
              <a:off x="-9" y="-9"/>
              <a:ext cx="12189405" cy="1920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572" name="TextBox 14"/>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lvl1pPr>
          </a:lstStyle>
          <a:p>
            <a:r>
              <a:t>Copyright © 2017, Oracle and/or its affiliates. All rights reserved.  |</a:t>
            </a:r>
          </a:p>
        </p:txBody>
      </p:sp>
      <p:pic>
        <p:nvPicPr>
          <p:cNvPr id="573" name="Picture 15" descr="Picture 15"/>
          <p:cNvPicPr>
            <a:picLocks noChangeAspect="1"/>
          </p:cNvPicPr>
          <p:nvPr/>
        </p:nvPicPr>
        <p:blipFill>
          <a:blip r:embed="rId2">
            <a:extLst/>
          </a:blip>
          <a:stretch>
            <a:fillRect/>
          </a:stretch>
        </p:blipFill>
        <p:spPr>
          <a:xfrm>
            <a:off x="530351" y="6263640"/>
            <a:ext cx="1625139" cy="594363"/>
          </a:xfrm>
          <a:prstGeom prst="rect">
            <a:avLst/>
          </a:prstGeom>
          <a:ln w="12700">
            <a:miter lim="400000"/>
          </a:ln>
        </p:spPr>
      </p:pic>
      <p:sp>
        <p:nvSpPr>
          <p:cNvPr id="574" name="Title Text"/>
          <p:cNvSpPr txBox="1">
            <a:spLocks noGrp="1"/>
          </p:cNvSpPr>
          <p:nvPr>
            <p:ph type="title"/>
          </p:nvPr>
        </p:nvSpPr>
        <p:spPr>
          <a:prstGeom prst="rect">
            <a:avLst/>
          </a:prstGeom>
        </p:spPr>
        <p:txBody>
          <a:bodyPr/>
          <a:lstStyle/>
          <a:p>
            <a:r>
              <a:t>Title Text</a:t>
            </a:r>
          </a:p>
        </p:txBody>
      </p:sp>
      <p:sp>
        <p:nvSpPr>
          <p:cNvPr id="5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Quote with Logo">
    <p:spTree>
      <p:nvGrpSpPr>
        <p:cNvPr id="1" name=""/>
        <p:cNvGrpSpPr/>
        <p:nvPr/>
      </p:nvGrpSpPr>
      <p:grpSpPr>
        <a:xfrm>
          <a:off x="0" y="0"/>
          <a:ext cx="0" cy="0"/>
          <a:chOff x="0" y="0"/>
          <a:chExt cx="0" cy="0"/>
        </a:xfrm>
      </p:grpSpPr>
      <p:grpSp>
        <p:nvGrpSpPr>
          <p:cNvPr id="587" name="Group 13"/>
          <p:cNvGrpSpPr/>
          <p:nvPr/>
        </p:nvGrpSpPr>
        <p:grpSpPr>
          <a:xfrm>
            <a:off x="-7" y="3566"/>
            <a:ext cx="12179886" cy="6850864"/>
            <a:chOff x="-1" y="-1"/>
            <a:chExt cx="12179884" cy="6850862"/>
          </a:xfrm>
        </p:grpSpPr>
        <p:sp>
          <p:nvSpPr>
            <p:cNvPr id="583" name="Rectangle 16"/>
            <p:cNvSpPr/>
            <p:nvPr/>
          </p:nvSpPr>
          <p:spPr>
            <a:xfrm>
              <a:off x="-2" y="0"/>
              <a:ext cx="193814" cy="6850861"/>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84" name="Rectangle 17"/>
            <p:cNvSpPr/>
            <p:nvPr/>
          </p:nvSpPr>
          <p:spPr>
            <a:xfrm>
              <a:off x="11985785" y="0"/>
              <a:ext cx="193812" cy="6850861"/>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85" name="Rectangle 18"/>
            <p:cNvSpPr/>
            <p:nvPr/>
          </p:nvSpPr>
          <p:spPr>
            <a:xfrm>
              <a:off x="-2" y="6394134"/>
              <a:ext cx="12179884" cy="4567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86" name="Rectangle 19"/>
            <p:cNvSpPr/>
            <p:nvPr/>
          </p:nvSpPr>
          <p:spPr>
            <a:xfrm>
              <a:off x="0" y="-2"/>
              <a:ext cx="12179884" cy="1918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588" name="TextBox 14"/>
          <p:cNvSpPr txBox="1"/>
          <p:nvPr/>
        </p:nvSpPr>
        <p:spPr>
          <a:xfrm>
            <a:off x="5526732" y="6580834"/>
            <a:ext cx="304363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lvl1pPr>
          </a:lstStyle>
          <a:p>
            <a:r>
              <a:t>Copyright © 2017, Oracle and/or its affiliates. All rights reserved. </a:t>
            </a:r>
          </a:p>
        </p:txBody>
      </p:sp>
      <p:pic>
        <p:nvPicPr>
          <p:cNvPr id="589" name="Picture 15" descr="Picture 15"/>
          <p:cNvPicPr>
            <a:picLocks noChangeAspect="1"/>
          </p:cNvPicPr>
          <p:nvPr/>
        </p:nvPicPr>
        <p:blipFill>
          <a:blip r:embed="rId2">
            <a:extLst/>
          </a:blip>
          <a:stretch>
            <a:fillRect/>
          </a:stretch>
        </p:blipFill>
        <p:spPr>
          <a:xfrm>
            <a:off x="529936" y="6260686"/>
            <a:ext cx="1623870" cy="593745"/>
          </a:xfrm>
          <a:prstGeom prst="rect">
            <a:avLst/>
          </a:prstGeom>
          <a:ln w="12700">
            <a:miter lim="400000"/>
          </a:ln>
        </p:spPr>
      </p:pic>
      <p:sp>
        <p:nvSpPr>
          <p:cNvPr id="590" name="Title Text"/>
          <p:cNvSpPr txBox="1">
            <a:spLocks noGrp="1"/>
          </p:cNvSpPr>
          <p:nvPr>
            <p:ph type="title"/>
          </p:nvPr>
        </p:nvSpPr>
        <p:spPr>
          <a:xfrm>
            <a:off x="3196313" y="1906584"/>
            <a:ext cx="8450006" cy="2207502"/>
          </a:xfrm>
          <a:prstGeom prst="rect">
            <a:avLst/>
          </a:prstGeom>
        </p:spPr>
        <p:txBody>
          <a:bodyPr anchor="t"/>
          <a:lstStyle>
            <a:lvl1pPr marL="228600" indent="-228600">
              <a:defRPr sz="4000"/>
            </a:lvl1pPr>
          </a:lstStyle>
          <a:p>
            <a:r>
              <a:t>Title Text</a:t>
            </a:r>
          </a:p>
        </p:txBody>
      </p:sp>
      <p:sp>
        <p:nvSpPr>
          <p:cNvPr id="591" name="Body Level One…"/>
          <p:cNvSpPr txBox="1">
            <a:spLocks noGrp="1"/>
          </p:cNvSpPr>
          <p:nvPr>
            <p:ph type="body" sz="quarter" idx="1"/>
          </p:nvPr>
        </p:nvSpPr>
        <p:spPr>
          <a:xfrm>
            <a:off x="3500873" y="4190205"/>
            <a:ext cx="8145445" cy="761210"/>
          </a:xfrm>
          <a:prstGeom prst="rect">
            <a:avLst/>
          </a:prstGeom>
        </p:spPr>
        <p:txBody>
          <a:bodyPr/>
          <a:lstStyle>
            <a:lvl1pPr marL="292100" indent="-292100">
              <a:spcBef>
                <a:spcPts val="0"/>
              </a:spcBef>
              <a:buClr>
                <a:srgbClr val="58595B"/>
              </a:buClr>
              <a:buChar char="–"/>
              <a:defRPr sz="2400"/>
            </a:lvl1pPr>
            <a:lvl2pPr marL="0" indent="0">
              <a:spcBef>
                <a:spcPts val="0"/>
              </a:spcBef>
              <a:buClr>
                <a:srgbClr val="58595B"/>
              </a:buClr>
              <a:buSzTx/>
              <a:buNone/>
              <a:defRPr sz="2400"/>
            </a:lvl2pPr>
            <a:lvl3pPr marL="0" indent="0">
              <a:spcBef>
                <a:spcPts val="0"/>
              </a:spcBef>
              <a:buClr>
                <a:srgbClr val="58595B"/>
              </a:buClr>
              <a:buSzTx/>
              <a:buNone/>
              <a:defRPr sz="2400"/>
            </a:lvl3pPr>
            <a:lvl4pPr marL="0" indent="0">
              <a:spcBef>
                <a:spcPts val="0"/>
              </a:spcBef>
              <a:buClr>
                <a:srgbClr val="58595B"/>
              </a:buClr>
              <a:buSzTx/>
              <a:buNone/>
              <a:defRPr sz="2400"/>
            </a:lvl4pPr>
            <a:lvl5pPr marL="0" indent="0">
              <a:spcBef>
                <a:spcPts val="0"/>
              </a:spcBef>
              <a:buClr>
                <a:srgbClr val="58595B"/>
              </a:buClr>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592" name="Slide Number"/>
          <p:cNvSpPr txBox="1">
            <a:spLocks noGrp="1"/>
          </p:cNvSpPr>
          <p:nvPr>
            <p:ph type="sldNum" sz="quarter" idx="2"/>
          </p:nvPr>
        </p:nvSpPr>
        <p:spPr>
          <a:xfrm>
            <a:off x="8464614" y="6218728"/>
            <a:ext cx="263886" cy="269145"/>
          </a:xfrm>
          <a:prstGeom prst="rect">
            <a:avLst/>
          </a:prstGeom>
        </p:spPr>
        <p:txBody>
          <a:bodyPr lIns="45672" tIns="45672" rIns="45672" bIns="45672"/>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ustom Title Slide with Primary Event Impress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7" name="Rectangle 14"/>
          <p:cNvSpPr/>
          <p:nvPr/>
        </p:nvSpPr>
        <p:spPr>
          <a:xfrm>
            <a:off x="0" y="450"/>
            <a:ext cx="12188825" cy="6858001"/>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sp>
        <p:nvSpPr>
          <p:cNvPr id="68" name="Title Text"/>
          <p:cNvSpPr txBox="1">
            <a:spLocks noGrp="1"/>
          </p:cNvSpPr>
          <p:nvPr>
            <p:ph type="title"/>
          </p:nvPr>
        </p:nvSpPr>
        <p:spPr>
          <a:xfrm>
            <a:off x="531814" y="739775"/>
            <a:ext cx="8045310" cy="1470025"/>
          </a:xfrm>
          <a:prstGeom prst="rect">
            <a:avLst/>
          </a:prstGeom>
        </p:spPr>
        <p:txBody>
          <a:bodyPr/>
          <a:lstStyle>
            <a:lvl1pPr>
              <a:defRPr sz="4800">
                <a:solidFill>
                  <a:srgbClr val="FFFFFF"/>
                </a:solidFill>
              </a:defRPr>
            </a:lvl1pPr>
          </a:lstStyle>
          <a:p>
            <a:r>
              <a:t>Title Text</a:t>
            </a:r>
          </a:p>
        </p:txBody>
      </p:sp>
      <p:sp>
        <p:nvSpPr>
          <p:cNvPr id="69" name="Body Level One…"/>
          <p:cNvSpPr txBox="1">
            <a:spLocks noGrp="1"/>
          </p:cNvSpPr>
          <p:nvPr>
            <p:ph type="body" sz="quarter" idx="1"/>
          </p:nvPr>
        </p:nvSpPr>
        <p:spPr>
          <a:xfrm>
            <a:off x="531762" y="2286000"/>
            <a:ext cx="8045310" cy="914400"/>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0" name="Text Placeholder 12"/>
          <p:cNvSpPr>
            <a:spLocks noGrp="1"/>
          </p:cNvSpPr>
          <p:nvPr>
            <p:ph type="body" sz="half" idx="13"/>
          </p:nvPr>
        </p:nvSpPr>
        <p:spPr>
          <a:xfrm>
            <a:off x="531814" y="3429451"/>
            <a:ext cx="8045309" cy="2514153"/>
          </a:xfrm>
          <a:prstGeom prst="rect">
            <a:avLst/>
          </a:prstGeom>
        </p:spPr>
        <p:txBody>
          <a:bodyPr/>
          <a:lstStyle/>
          <a:p>
            <a:endParaRPr/>
          </a:p>
        </p:txBody>
      </p:sp>
      <p:sp>
        <p:nvSpPr>
          <p:cNvPr id="71" name="TextBox 13"/>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FFFFFF"/>
                </a:solidFill>
              </a:defRPr>
            </a:lvl1pPr>
          </a:lstStyle>
          <a:p>
            <a:r>
              <a:t>Copyright © 2016, Oracle and/or its affiliates. All rights reserved.  |</a:t>
            </a:r>
          </a:p>
        </p:txBody>
      </p:sp>
      <p:pic>
        <p:nvPicPr>
          <p:cNvPr id="72" name="Picture 10" descr="Picture 10"/>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pic>
        <p:nvPicPr>
          <p:cNvPr id="73" name="Picture 15" descr="Picture 15"/>
          <p:cNvPicPr>
            <a:picLocks noChangeAspect="1"/>
          </p:cNvPicPr>
          <p:nvPr/>
        </p:nvPicPr>
        <p:blipFill>
          <a:blip r:embed="rId4">
            <a:extLst/>
          </a:blip>
          <a:stretch>
            <a:fillRect/>
          </a:stretch>
        </p:blipFill>
        <p:spPr>
          <a:xfrm>
            <a:off x="0" y="1015"/>
            <a:ext cx="12188391" cy="6855970"/>
          </a:xfrm>
          <a:prstGeom prst="rect">
            <a:avLst/>
          </a:prstGeom>
          <a:ln w="12700">
            <a:miter lim="400000"/>
          </a:ln>
        </p:spPr>
      </p:pic>
      <p:sp>
        <p:nvSpPr>
          <p:cNvPr id="74"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ustom Title Slide with Picture and Log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1" name="Rectangle 17"/>
          <p:cNvSpPr/>
          <p:nvPr/>
        </p:nvSpPr>
        <p:spPr>
          <a:xfrm>
            <a:off x="0" y="450"/>
            <a:ext cx="12188825" cy="6858001"/>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pic>
        <p:nvPicPr>
          <p:cNvPr id="82" name="Picture 16" descr="Picture 16"/>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83" name="TextBox 15"/>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FFFFFF"/>
                </a:solidFill>
              </a:defRPr>
            </a:lvl1pPr>
          </a:lstStyle>
          <a:p>
            <a:r>
              <a:t>Copyright © 2016, Oracle and/or its affiliates. All rights reserved.  |</a:t>
            </a:r>
          </a:p>
        </p:txBody>
      </p:sp>
      <p:pic>
        <p:nvPicPr>
          <p:cNvPr id="84" name="Picture 14" descr="Picture 14"/>
          <p:cNvPicPr>
            <a:picLocks noChangeAspect="1"/>
          </p:cNvPicPr>
          <p:nvPr/>
        </p:nvPicPr>
        <p:blipFill>
          <a:blip r:embed="rId4">
            <a:extLst/>
          </a:blip>
          <a:stretch>
            <a:fillRect/>
          </a:stretch>
        </p:blipFill>
        <p:spPr>
          <a:xfrm>
            <a:off x="530351" y="6263640"/>
            <a:ext cx="1625139" cy="594364"/>
          </a:xfrm>
          <a:prstGeom prst="rect">
            <a:avLst/>
          </a:prstGeom>
          <a:ln w="12700">
            <a:miter lim="400000"/>
          </a:ln>
        </p:spPr>
      </p:pic>
      <p:sp>
        <p:nvSpPr>
          <p:cNvPr id="85" name="Rectangle 13"/>
          <p:cNvSpPr/>
          <p:nvPr/>
        </p:nvSpPr>
        <p:spPr>
          <a:xfrm>
            <a:off x="9984626" y="4608093"/>
            <a:ext cx="1828803" cy="1828803"/>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sp>
        <p:nvSpPr>
          <p:cNvPr id="86" name="Body Level One…"/>
          <p:cNvSpPr txBox="1">
            <a:spLocks noGrp="1"/>
          </p:cNvSpPr>
          <p:nvPr>
            <p:ph type="body" sz="quarter" idx="1"/>
          </p:nvPr>
        </p:nvSpPr>
        <p:spPr>
          <a:xfrm>
            <a:off x="10056441" y="4815116"/>
            <a:ext cx="1676404" cy="228604"/>
          </a:xfrm>
          <a:prstGeom prst="rect">
            <a:avLst/>
          </a:prstGeom>
        </p:spPr>
        <p:txBody>
          <a:bodyPr anchor="b"/>
          <a:lstStyle>
            <a:lvl1pPr marL="0" indent="1587" algn="ctr">
              <a:spcBef>
                <a:spcPts val="0"/>
              </a:spcBef>
              <a:buClrTx/>
              <a:buSzTx/>
              <a:buFontTx/>
              <a:buNone/>
              <a:defRPr sz="1400"/>
            </a:lvl1pPr>
            <a:lvl2pPr marL="0" indent="1587" algn="ctr">
              <a:spcBef>
                <a:spcPts val="0"/>
              </a:spcBef>
              <a:buClrTx/>
              <a:buSzTx/>
              <a:buFontTx/>
              <a:buNone/>
              <a:defRPr sz="1400"/>
            </a:lvl2pPr>
            <a:lvl3pPr marL="0" indent="1587" algn="ctr">
              <a:spcBef>
                <a:spcPts val="0"/>
              </a:spcBef>
              <a:buClrTx/>
              <a:buSzTx/>
              <a:buFontTx/>
              <a:buNone/>
              <a:defRPr sz="1400"/>
            </a:lvl3pPr>
            <a:lvl4pPr marL="0" indent="1587" algn="ctr">
              <a:spcBef>
                <a:spcPts val="0"/>
              </a:spcBef>
              <a:buClrTx/>
              <a:buSzTx/>
              <a:buFontTx/>
              <a:buNone/>
              <a:defRPr sz="1400"/>
            </a:lvl4pPr>
            <a:lvl5pPr marL="0" indent="1587" algn="ctr">
              <a:spcBef>
                <a:spcPts val="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7" name="Title Text"/>
          <p:cNvSpPr txBox="1">
            <a:spLocks noGrp="1"/>
          </p:cNvSpPr>
          <p:nvPr>
            <p:ph type="title"/>
          </p:nvPr>
        </p:nvSpPr>
        <p:spPr>
          <a:xfrm>
            <a:off x="531814" y="739775"/>
            <a:ext cx="9144001" cy="1470025"/>
          </a:xfrm>
          <a:prstGeom prst="rect">
            <a:avLst/>
          </a:prstGeom>
        </p:spPr>
        <p:txBody>
          <a:bodyPr/>
          <a:lstStyle>
            <a:lvl1pPr>
              <a:defRPr sz="4800">
                <a:solidFill>
                  <a:srgbClr val="FFFFFF"/>
                </a:solidFill>
              </a:defRPr>
            </a:lvl1pPr>
          </a:lstStyle>
          <a:p>
            <a:r>
              <a:t>Title Text</a:t>
            </a:r>
          </a:p>
        </p:txBody>
      </p:sp>
      <p:sp>
        <p:nvSpPr>
          <p:cNvPr id="88" name="Text Placeholder 12"/>
          <p:cNvSpPr>
            <a:spLocks noGrp="1"/>
          </p:cNvSpPr>
          <p:nvPr>
            <p:ph type="body" sz="half" idx="13"/>
          </p:nvPr>
        </p:nvSpPr>
        <p:spPr>
          <a:xfrm>
            <a:off x="531814" y="3429451"/>
            <a:ext cx="9144001" cy="2514153"/>
          </a:xfrm>
          <a:prstGeom prst="rect">
            <a:avLst/>
          </a:prstGeom>
        </p:spPr>
        <p:txBody>
          <a:bodyPr/>
          <a:lstStyle/>
          <a:p>
            <a:endParaRPr/>
          </a:p>
        </p:txBody>
      </p:sp>
      <p:sp>
        <p:nvSpPr>
          <p:cNvPr id="89"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ustom Title Slide with Picture and 2 Logo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6" name="Rectangle 20"/>
          <p:cNvSpPr/>
          <p:nvPr/>
        </p:nvSpPr>
        <p:spPr>
          <a:xfrm>
            <a:off x="0" y="0"/>
            <a:ext cx="12188825" cy="6858000"/>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pic>
        <p:nvPicPr>
          <p:cNvPr id="97" name="Picture 13" descr="Picture 13"/>
          <p:cNvPicPr>
            <a:picLocks noChangeAspect="1"/>
          </p:cNvPicPr>
          <p:nvPr/>
        </p:nvPicPr>
        <p:blipFill>
          <a:blip r:embed="rId3">
            <a:extLst/>
          </a:blip>
          <a:stretch>
            <a:fillRect/>
          </a:stretch>
        </p:blipFill>
        <p:spPr>
          <a:xfrm>
            <a:off x="0" y="0"/>
            <a:ext cx="12185906" cy="6858000"/>
          </a:xfrm>
          <a:prstGeom prst="rect">
            <a:avLst/>
          </a:prstGeom>
          <a:ln w="12700">
            <a:miter lim="400000"/>
          </a:ln>
        </p:spPr>
      </p:pic>
      <p:sp>
        <p:nvSpPr>
          <p:cNvPr id="98" name="Title Text"/>
          <p:cNvSpPr txBox="1">
            <a:spLocks noGrp="1"/>
          </p:cNvSpPr>
          <p:nvPr>
            <p:ph type="title"/>
          </p:nvPr>
        </p:nvSpPr>
        <p:spPr>
          <a:xfrm>
            <a:off x="531814" y="739775"/>
            <a:ext cx="9144001" cy="1470025"/>
          </a:xfrm>
          <a:prstGeom prst="rect">
            <a:avLst/>
          </a:prstGeom>
        </p:spPr>
        <p:txBody>
          <a:bodyPr/>
          <a:lstStyle>
            <a:lvl1pPr>
              <a:defRPr sz="4800">
                <a:solidFill>
                  <a:srgbClr val="FFFFFF"/>
                </a:solidFill>
              </a:defRPr>
            </a:lvl1pPr>
          </a:lstStyle>
          <a:p>
            <a:r>
              <a:t>Title Text</a:t>
            </a:r>
          </a:p>
        </p:txBody>
      </p:sp>
      <p:sp>
        <p:nvSpPr>
          <p:cNvPr id="99" name="Body Level One…"/>
          <p:cNvSpPr txBox="1">
            <a:spLocks noGrp="1"/>
          </p:cNvSpPr>
          <p:nvPr>
            <p:ph type="body" sz="quarter" idx="1"/>
          </p:nvPr>
        </p:nvSpPr>
        <p:spPr>
          <a:xfrm>
            <a:off x="531762" y="2286000"/>
            <a:ext cx="9144001" cy="914400"/>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0" name="Text Placeholder 12"/>
          <p:cNvSpPr>
            <a:spLocks noGrp="1"/>
          </p:cNvSpPr>
          <p:nvPr>
            <p:ph type="body" sz="half" idx="13"/>
          </p:nvPr>
        </p:nvSpPr>
        <p:spPr>
          <a:xfrm>
            <a:off x="531814" y="3429451"/>
            <a:ext cx="9144001" cy="2514153"/>
          </a:xfrm>
          <a:prstGeom prst="rect">
            <a:avLst/>
          </a:prstGeom>
        </p:spPr>
        <p:txBody>
          <a:bodyPr/>
          <a:lstStyle/>
          <a:p>
            <a:endParaRPr/>
          </a:p>
        </p:txBody>
      </p:sp>
      <p:sp>
        <p:nvSpPr>
          <p:cNvPr id="101" name="TextBox 15"/>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solidFill>
                  <a:srgbClr val="FFFFFF"/>
                </a:solidFill>
              </a:defRPr>
            </a:lvl1pPr>
          </a:lstStyle>
          <a:p>
            <a:r>
              <a:t>Copyright © 2016, Oracle and/or its affiliates. All rights reserved.  |</a:t>
            </a:r>
          </a:p>
        </p:txBody>
      </p:sp>
      <p:pic>
        <p:nvPicPr>
          <p:cNvPr id="102" name="Picture 14" descr="Picture 14"/>
          <p:cNvPicPr>
            <a:picLocks noChangeAspect="1"/>
          </p:cNvPicPr>
          <p:nvPr/>
        </p:nvPicPr>
        <p:blipFill>
          <a:blip r:embed="rId4">
            <a:extLst/>
          </a:blip>
          <a:stretch>
            <a:fillRect/>
          </a:stretch>
        </p:blipFill>
        <p:spPr>
          <a:xfrm>
            <a:off x="530351" y="6263640"/>
            <a:ext cx="1625139" cy="594364"/>
          </a:xfrm>
          <a:prstGeom prst="rect">
            <a:avLst/>
          </a:prstGeom>
          <a:ln w="12700">
            <a:miter lim="400000"/>
          </a:ln>
        </p:spPr>
      </p:pic>
      <p:sp>
        <p:nvSpPr>
          <p:cNvPr id="103" name="Rectangle 16"/>
          <p:cNvSpPr/>
          <p:nvPr/>
        </p:nvSpPr>
        <p:spPr>
          <a:xfrm>
            <a:off x="9828210" y="0"/>
            <a:ext cx="1828803" cy="18288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sp>
        <p:nvSpPr>
          <p:cNvPr id="104" name="Text Placeholder 12"/>
          <p:cNvSpPr>
            <a:spLocks noGrp="1"/>
          </p:cNvSpPr>
          <p:nvPr>
            <p:ph type="body" sz="quarter" idx="14"/>
          </p:nvPr>
        </p:nvSpPr>
        <p:spPr>
          <a:xfrm>
            <a:off x="9904410" y="228600"/>
            <a:ext cx="1676403" cy="228600"/>
          </a:xfrm>
          <a:prstGeom prst="rect">
            <a:avLst/>
          </a:prstGeom>
        </p:spPr>
        <p:txBody>
          <a:bodyPr anchor="b"/>
          <a:lstStyle/>
          <a:p>
            <a:pPr marL="128015" indent="-128015" defTabSz="512063">
              <a:spcBef>
                <a:spcPts val="600"/>
              </a:spcBef>
              <a:defRPr sz="1568"/>
            </a:pPr>
            <a:endParaRPr/>
          </a:p>
        </p:txBody>
      </p:sp>
      <p:sp>
        <p:nvSpPr>
          <p:cNvPr id="105" name="Rectangle 19"/>
          <p:cNvSpPr/>
          <p:nvPr/>
        </p:nvSpPr>
        <p:spPr>
          <a:xfrm>
            <a:off x="9823443" y="5409982"/>
            <a:ext cx="1828802" cy="850393"/>
          </a:xfrm>
          <a:prstGeom prst="rect">
            <a:avLst/>
          </a:prstGeom>
          <a:solidFill>
            <a:srgbClr val="FFFFFF"/>
          </a:solidFill>
          <a:ln w="12700">
            <a:miter lim="400000"/>
          </a:ln>
        </p:spPr>
        <p:txBody>
          <a:bodyPr lIns="45718" tIns="45718" rIns="45718" bIns="45718" anchor="ctr"/>
          <a:lstStyle/>
          <a:p>
            <a:pPr algn="ctr">
              <a:lnSpc>
                <a:spcPct val="90000"/>
              </a:lnSpc>
              <a:defRPr>
                <a:solidFill>
                  <a:srgbClr val="FFFFFF"/>
                </a:solidFill>
              </a:defRPr>
            </a:pPr>
            <a:endParaRPr/>
          </a:p>
        </p:txBody>
      </p:sp>
      <p:sp>
        <p:nvSpPr>
          <p:cNvPr id="106"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Slide with Pictur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3" name="Rectangle 9"/>
          <p:cNvSpPr/>
          <p:nvPr/>
        </p:nvSpPr>
        <p:spPr>
          <a:xfrm>
            <a:off x="0" y="0"/>
            <a:ext cx="12188825" cy="6858000"/>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sp>
        <p:nvSpPr>
          <p:cNvPr id="114" name="Title Text"/>
          <p:cNvSpPr txBox="1">
            <a:spLocks noGrp="1"/>
          </p:cNvSpPr>
          <p:nvPr>
            <p:ph type="title"/>
          </p:nvPr>
        </p:nvSpPr>
        <p:spPr>
          <a:xfrm>
            <a:off x="531814" y="739775"/>
            <a:ext cx="9601201" cy="1470025"/>
          </a:xfrm>
          <a:prstGeom prst="rect">
            <a:avLst/>
          </a:prstGeom>
        </p:spPr>
        <p:txBody>
          <a:bodyPr/>
          <a:lstStyle>
            <a:lvl1pPr>
              <a:defRPr sz="4800">
                <a:solidFill>
                  <a:srgbClr val="FFFFFF"/>
                </a:solidFill>
              </a:defRPr>
            </a:lvl1pPr>
          </a:lstStyle>
          <a:p>
            <a:r>
              <a:t>Title Text</a:t>
            </a:r>
          </a:p>
        </p:txBody>
      </p:sp>
      <p:sp>
        <p:nvSpPr>
          <p:cNvPr id="115" name="Body Level One…"/>
          <p:cNvSpPr txBox="1">
            <a:spLocks noGrp="1"/>
          </p:cNvSpPr>
          <p:nvPr>
            <p:ph type="body" sz="quarter" idx="1"/>
          </p:nvPr>
        </p:nvSpPr>
        <p:spPr>
          <a:xfrm>
            <a:off x="531762" y="2286000"/>
            <a:ext cx="9601201" cy="914400"/>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6" name="Text Placeholder 12"/>
          <p:cNvSpPr>
            <a:spLocks noGrp="1"/>
          </p:cNvSpPr>
          <p:nvPr>
            <p:ph type="body" sz="half" idx="13"/>
          </p:nvPr>
        </p:nvSpPr>
        <p:spPr>
          <a:xfrm>
            <a:off x="531814" y="3429451"/>
            <a:ext cx="9601201" cy="2514153"/>
          </a:xfrm>
          <a:prstGeom prst="rect">
            <a:avLst/>
          </a:prstGeom>
        </p:spPr>
        <p:txBody>
          <a:bodyPr/>
          <a:lstStyle/>
          <a:p>
            <a:endParaRPr/>
          </a:p>
        </p:txBody>
      </p:sp>
      <p:pic>
        <p:nvPicPr>
          <p:cNvPr id="117" name="Picture 10" descr="Picture 10"/>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sp>
        <p:nvSpPr>
          <p:cNvPr id="118"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Slide with Picture and Log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5" name="Rectangle 21"/>
          <p:cNvSpPr/>
          <p:nvPr/>
        </p:nvSpPr>
        <p:spPr>
          <a:xfrm>
            <a:off x="0" y="450"/>
            <a:ext cx="12188825" cy="6858001"/>
          </a:xfrm>
          <a:prstGeom prst="rect">
            <a:avLst/>
          </a:prstGeom>
          <a:solidFill>
            <a:srgbClr val="46575E">
              <a:alpha val="40000"/>
            </a:srgbClr>
          </a:solidFill>
          <a:ln w="12700">
            <a:miter lim="400000"/>
          </a:ln>
        </p:spPr>
        <p:txBody>
          <a:bodyPr lIns="45718" tIns="45718" rIns="45718" bIns="45718" anchor="ctr"/>
          <a:lstStyle/>
          <a:p>
            <a:pPr algn="ctr">
              <a:defRPr>
                <a:solidFill>
                  <a:srgbClr val="FFFFFF"/>
                </a:solidFill>
              </a:defRPr>
            </a:pPr>
            <a:endParaRPr/>
          </a:p>
        </p:txBody>
      </p:sp>
      <p:sp>
        <p:nvSpPr>
          <p:cNvPr id="126" name="Title Text"/>
          <p:cNvSpPr txBox="1">
            <a:spLocks noGrp="1"/>
          </p:cNvSpPr>
          <p:nvPr>
            <p:ph type="title"/>
          </p:nvPr>
        </p:nvSpPr>
        <p:spPr>
          <a:xfrm>
            <a:off x="531814" y="739775"/>
            <a:ext cx="9144001" cy="1470025"/>
          </a:xfrm>
          <a:prstGeom prst="rect">
            <a:avLst/>
          </a:prstGeom>
        </p:spPr>
        <p:txBody>
          <a:bodyPr/>
          <a:lstStyle>
            <a:lvl1pPr>
              <a:defRPr sz="4800">
                <a:solidFill>
                  <a:srgbClr val="FFFFFF"/>
                </a:solidFill>
              </a:defRPr>
            </a:lvl1pPr>
          </a:lstStyle>
          <a:p>
            <a:r>
              <a:t>Title Text</a:t>
            </a:r>
          </a:p>
        </p:txBody>
      </p:sp>
      <p:sp>
        <p:nvSpPr>
          <p:cNvPr id="127" name="Body Level One…"/>
          <p:cNvSpPr txBox="1">
            <a:spLocks noGrp="1"/>
          </p:cNvSpPr>
          <p:nvPr>
            <p:ph type="body" sz="quarter" idx="1"/>
          </p:nvPr>
        </p:nvSpPr>
        <p:spPr>
          <a:xfrm>
            <a:off x="531762" y="2286000"/>
            <a:ext cx="9144001" cy="914400"/>
          </a:xfrm>
          <a:prstGeom prst="rect">
            <a:avLst/>
          </a:prstGeom>
        </p:spPr>
        <p:txBody>
          <a:bodyPr/>
          <a:lstStyle>
            <a:lvl1pPr marL="0" indent="0">
              <a:spcBef>
                <a:spcPts val="0"/>
              </a:spcBef>
              <a:buClrTx/>
              <a:buSzTx/>
              <a:buFontTx/>
              <a:buNone/>
              <a:defRPr sz="2400" b="1">
                <a:solidFill>
                  <a:srgbClr val="FFFFFF"/>
                </a:solidFill>
              </a:defRPr>
            </a:lvl1pPr>
            <a:lvl2pPr marL="0" indent="0">
              <a:spcBef>
                <a:spcPts val="0"/>
              </a:spcBef>
              <a:buClrTx/>
              <a:buSzTx/>
              <a:buFontTx/>
              <a:buNone/>
              <a:defRPr sz="2400" b="1">
                <a:solidFill>
                  <a:srgbClr val="FFFFFF"/>
                </a:solidFill>
              </a:defRPr>
            </a:lvl2pPr>
            <a:lvl3pPr marL="0" indent="0">
              <a:spcBef>
                <a:spcPts val="0"/>
              </a:spcBef>
              <a:buClrTx/>
              <a:buSzTx/>
              <a:buFontTx/>
              <a:buNone/>
              <a:defRPr sz="2400" b="1">
                <a:solidFill>
                  <a:srgbClr val="FFFFFF"/>
                </a:solidFill>
              </a:defRPr>
            </a:lvl3pPr>
            <a:lvl4pPr marL="0" indent="0">
              <a:spcBef>
                <a:spcPts val="0"/>
              </a:spcBef>
              <a:buClrTx/>
              <a:buSzTx/>
              <a:buFontTx/>
              <a:buNone/>
              <a:defRPr sz="2400" b="1">
                <a:solidFill>
                  <a:srgbClr val="FFFFFF"/>
                </a:solidFill>
              </a:defRPr>
            </a:lvl4pPr>
            <a:lvl5pPr marL="0" indent="0">
              <a:spcBef>
                <a:spcPts val="0"/>
              </a:spcBef>
              <a:buClrTx/>
              <a:buSzTx/>
              <a:buFontTx/>
              <a:buNone/>
              <a:defRPr sz="2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28" name="Text Placeholder 12"/>
          <p:cNvSpPr>
            <a:spLocks noGrp="1"/>
          </p:cNvSpPr>
          <p:nvPr>
            <p:ph type="body" sz="half" idx="13"/>
          </p:nvPr>
        </p:nvSpPr>
        <p:spPr>
          <a:xfrm>
            <a:off x="531814" y="3429451"/>
            <a:ext cx="9144001" cy="2514153"/>
          </a:xfrm>
          <a:prstGeom prst="rect">
            <a:avLst/>
          </a:prstGeom>
        </p:spPr>
        <p:txBody>
          <a:bodyPr/>
          <a:lstStyle/>
          <a:p>
            <a:endParaRPr/>
          </a:p>
        </p:txBody>
      </p:sp>
      <p:sp>
        <p:nvSpPr>
          <p:cNvPr id="129" name="Rectangle 11"/>
          <p:cNvSpPr/>
          <p:nvPr/>
        </p:nvSpPr>
        <p:spPr>
          <a:xfrm>
            <a:off x="9828210" y="0"/>
            <a:ext cx="1828803" cy="18288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a:p>
        </p:txBody>
      </p:sp>
      <p:sp>
        <p:nvSpPr>
          <p:cNvPr id="130" name="Text Placeholder 12"/>
          <p:cNvSpPr>
            <a:spLocks noGrp="1"/>
          </p:cNvSpPr>
          <p:nvPr>
            <p:ph type="body" sz="quarter" idx="14"/>
          </p:nvPr>
        </p:nvSpPr>
        <p:spPr>
          <a:xfrm>
            <a:off x="9904410" y="228600"/>
            <a:ext cx="1676403" cy="228600"/>
          </a:xfrm>
          <a:prstGeom prst="rect">
            <a:avLst/>
          </a:prstGeom>
        </p:spPr>
        <p:txBody>
          <a:bodyPr anchor="b"/>
          <a:lstStyle/>
          <a:p>
            <a:pPr marL="128015" indent="-128015" defTabSz="512063">
              <a:spcBef>
                <a:spcPts val="600"/>
              </a:spcBef>
              <a:defRPr sz="1568"/>
            </a:pPr>
            <a:endParaRPr/>
          </a:p>
        </p:txBody>
      </p:sp>
      <p:pic>
        <p:nvPicPr>
          <p:cNvPr id="131" name="Picture 14" descr="Picture 14"/>
          <p:cNvPicPr>
            <a:picLocks noChangeAspect="1"/>
          </p:cNvPicPr>
          <p:nvPr/>
        </p:nvPicPr>
        <p:blipFill>
          <a:blip r:embed="rId3">
            <a:extLst/>
          </a:blip>
          <a:stretch>
            <a:fillRect/>
          </a:stretch>
        </p:blipFill>
        <p:spPr>
          <a:xfrm>
            <a:off x="530351" y="6263640"/>
            <a:ext cx="1625139" cy="594364"/>
          </a:xfrm>
          <a:prstGeom prst="rect">
            <a:avLst/>
          </a:prstGeom>
          <a:ln w="12700">
            <a:miter lim="400000"/>
          </a:ln>
        </p:spPr>
      </p:pic>
      <p:sp>
        <p:nvSpPr>
          <p:cNvPr id="132" name="Slide Number"/>
          <p:cNvSpPr txBox="1">
            <a:spLocks noGrp="1"/>
          </p:cNvSpPr>
          <p:nvPr>
            <p:ph type="sldNum" sz="quarter" idx="2"/>
          </p:nvPr>
        </p:nvSpPr>
        <p:spPr>
          <a:xfrm>
            <a:off x="8601499" y="6292850"/>
            <a:ext cx="127001" cy="1270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 name="Group 13"/>
          <p:cNvGrpSpPr/>
          <p:nvPr/>
        </p:nvGrpSpPr>
        <p:grpSpPr>
          <a:xfrm>
            <a:off x="-18" y="-17"/>
            <a:ext cx="12189406" cy="6858007"/>
            <a:chOff x="-9" y="-8"/>
            <a:chExt cx="12189404" cy="6858006"/>
          </a:xfrm>
        </p:grpSpPr>
        <p:sp>
          <p:nvSpPr>
            <p:cNvPr id="2" name="Rectangle 16"/>
            <p:cNvSpPr/>
            <p:nvPr/>
          </p:nvSpPr>
          <p:spPr>
            <a:xfrm>
              <a:off x="-10" y="-9"/>
              <a:ext cx="193966" cy="6858007"/>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3" name="Rectangle 17"/>
            <p:cNvSpPr/>
            <p:nvPr/>
          </p:nvSpPr>
          <p:spPr>
            <a:xfrm>
              <a:off x="11995146" y="-9"/>
              <a:ext cx="193964" cy="6858007"/>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4" name="Rectangle 18"/>
            <p:cNvSpPr/>
            <p:nvPr/>
          </p:nvSpPr>
          <p:spPr>
            <a:xfrm>
              <a:off x="-10" y="6400795"/>
              <a:ext cx="12189404" cy="457203"/>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5" name="Rectangle 19"/>
            <p:cNvSpPr/>
            <p:nvPr/>
          </p:nvSpPr>
          <p:spPr>
            <a:xfrm>
              <a:off x="-9" y="-9"/>
              <a:ext cx="12189405" cy="192028"/>
            </a:xfrm>
            <a:prstGeom prst="rect">
              <a:avLst/>
            </a:prstGeom>
            <a:solidFill>
              <a:srgbClr val="D8E1E6"/>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7" name="TextBox 14"/>
          <p:cNvSpPr txBox="1"/>
          <p:nvPr/>
        </p:nvSpPr>
        <p:spPr>
          <a:xfrm>
            <a:off x="5449546" y="6584188"/>
            <a:ext cx="3127525"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800"/>
            </a:lvl1pPr>
          </a:lstStyle>
          <a:p>
            <a:r>
              <a:t>Copyright © 2016, Oracle and/or its affiliates. All rights reserved.  |</a:t>
            </a:r>
          </a:p>
        </p:txBody>
      </p:sp>
      <p:pic>
        <p:nvPicPr>
          <p:cNvPr id="8" name="Picture 15" descr="Picture 15"/>
          <p:cNvPicPr>
            <a:picLocks noChangeAspect="1"/>
          </p:cNvPicPr>
          <p:nvPr/>
        </p:nvPicPr>
        <p:blipFill>
          <a:blip r:embed="rId51">
            <a:extLst/>
          </a:blip>
          <a:stretch>
            <a:fillRect/>
          </a:stretch>
        </p:blipFill>
        <p:spPr>
          <a:xfrm>
            <a:off x="530351" y="6263640"/>
            <a:ext cx="1625139" cy="594364"/>
          </a:xfrm>
          <a:prstGeom prst="rect">
            <a:avLst/>
          </a:prstGeom>
          <a:ln w="12700">
            <a:miter lim="400000"/>
          </a:ln>
        </p:spPr>
      </p:pic>
      <p:sp>
        <p:nvSpPr>
          <p:cNvPr id="9" name="Title Text"/>
          <p:cNvSpPr txBox="1">
            <a:spLocks noGrp="1"/>
          </p:cNvSpPr>
          <p:nvPr>
            <p:ph type="title"/>
          </p:nvPr>
        </p:nvSpPr>
        <p:spPr>
          <a:xfrm>
            <a:off x="531812" y="406400"/>
            <a:ext cx="11125201" cy="88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p>
            <a:r>
              <a:t>Title Text</a:t>
            </a:r>
          </a:p>
        </p:txBody>
      </p:sp>
      <p:sp>
        <p:nvSpPr>
          <p:cNvPr id="10" name="Body Level One…"/>
          <p:cNvSpPr txBox="1">
            <a:spLocks noGrp="1"/>
          </p:cNvSpPr>
          <p:nvPr>
            <p:ph type="body" idx="1"/>
          </p:nvPr>
        </p:nvSpPr>
        <p:spPr>
          <a:xfrm>
            <a:off x="531151" y="1524000"/>
            <a:ext cx="11126522" cy="4419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530673" y="6584188"/>
            <a:ext cx="127001" cy="127001"/>
          </a:xfrm>
          <a:prstGeom prst="rect">
            <a:avLst/>
          </a:prstGeom>
          <a:ln w="12700">
            <a:miter lim="400000"/>
          </a:ln>
        </p:spPr>
        <p:txBody>
          <a:bodyPr wrap="none" lIns="0" tIns="0" rIns="0" bIns="0" anchor="ctr">
            <a:spAutoFit/>
          </a:bodyPr>
          <a:lstStyle>
            <a:lvl1pPr algn="r">
              <a:defRPr sz="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med"/>
  <p:txStyles>
    <p:titleStyle>
      <a:lvl1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1pPr>
      <a:lvl2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2pPr>
      <a:lvl3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3pPr>
      <a:lvl4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4pPr>
      <a:lvl5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5pPr>
      <a:lvl6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6pPr>
      <a:lvl7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7pPr>
      <a:lvl8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8pPr>
      <a:lvl9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58595B"/>
          </a:solidFill>
          <a:uFillTx/>
          <a:latin typeface="+mn-lt"/>
          <a:ea typeface="+mn-ea"/>
          <a:cs typeface="+mn-cs"/>
          <a:sym typeface="Calibri"/>
        </a:defRPr>
      </a:lvl9pPr>
    </p:titleStyle>
    <p:bodyStyle>
      <a:lvl1pPr marL="228600" marR="0" indent="-228600"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1pPr>
      <a:lvl2pPr marL="541019" marR="0" indent="-266700"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2pPr>
      <a:lvl3pPr marL="804672" marR="0" indent="-256030"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3pPr>
      <a:lvl4pPr marL="1061719" marR="0" indent="-284480"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4pPr>
      <a:lvl5pPr marL="1325880" marR="0" indent="-320040"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5pPr>
      <a:lvl6pPr marL="1554480" marR="0" indent="-320040"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6pPr>
      <a:lvl7pPr marL="1783077" marR="0" indent="-320038"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7pPr>
      <a:lvl8pPr marL="2011677" marR="0" indent="-320038"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8pPr>
      <a:lvl9pPr marL="2240277" marR="0" indent="-320038" algn="l" defTabSz="914400" rtl="0" latinLnBrk="0">
        <a:lnSpc>
          <a:spcPct val="90000"/>
        </a:lnSpc>
        <a:spcBef>
          <a:spcPts val="1200"/>
        </a:spcBef>
        <a:spcAft>
          <a:spcPts val="0"/>
        </a:spcAft>
        <a:buClr>
          <a:srgbClr val="9A9B9D"/>
        </a:buClr>
        <a:buSzPct val="100000"/>
        <a:buFont typeface="Arial"/>
        <a:buChar char="•"/>
        <a:tabLst/>
        <a:defRPr sz="2800" b="0" i="0" u="none" strike="noStrike" cap="none" spc="0" baseline="0">
          <a:ln>
            <a:noFill/>
          </a:ln>
          <a:solidFill>
            <a:srgbClr val="58595B"/>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bit.ly/learn-jet" TargetMode="External"/><Relationship Id="rId2" Type="http://schemas.openxmlformats.org/officeDocument/2006/relationships/hyperlink" Target="http://oraclejet.org/" TargetMode="External"/><Relationship Id="rId1" Type="http://schemas.openxmlformats.org/officeDocument/2006/relationships/slideLayout" Target="../slideLayouts/slideLayout4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Title 2"/>
          <p:cNvSpPr txBox="1">
            <a:spLocks noGrp="1"/>
          </p:cNvSpPr>
          <p:nvPr>
            <p:ph type="title"/>
          </p:nvPr>
        </p:nvSpPr>
        <p:spPr>
          <a:xfrm>
            <a:off x="4668916" y="486902"/>
            <a:ext cx="6504793" cy="3015460"/>
          </a:xfrm>
          <a:prstGeom prst="rect">
            <a:avLst/>
          </a:prstGeom>
        </p:spPr>
        <p:txBody>
          <a:bodyPr/>
          <a:lstStyle/>
          <a:p>
            <a:pPr defTabSz="314551">
              <a:lnSpc>
                <a:spcPct val="120000"/>
              </a:lnSpc>
              <a:defRPr sz="2900" b="1"/>
            </a:pPr>
            <a:r>
              <a:t>Oracle JET Workshop 2019</a:t>
            </a:r>
            <a:br/>
            <a:r>
              <a:t/>
            </a:r>
            <a:br/>
            <a:r>
              <a:t/>
            </a:r>
            <a:br/>
            <a:r>
              <a:t/>
            </a:r>
            <a:b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Slide Number Placeholder 2"/>
          <p:cNvSpPr txBox="1">
            <a:spLocks noGrp="1"/>
          </p:cNvSpPr>
          <p:nvPr>
            <p:ph type="sldNum" sz="quarter" idx="4294967295"/>
          </p:nvPr>
        </p:nvSpPr>
        <p:spPr>
          <a:xfrm>
            <a:off x="11530671" y="6584188"/>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604" name="Picture 6" descr="Picture 6"/>
          <p:cNvPicPr>
            <a:picLocks noChangeAspect="1"/>
          </p:cNvPicPr>
          <p:nvPr/>
        </p:nvPicPr>
        <p:blipFill>
          <a:blip r:embed="rId2">
            <a:extLst/>
          </a:blip>
          <a:stretch>
            <a:fillRect/>
          </a:stretch>
        </p:blipFill>
        <p:spPr>
          <a:xfrm>
            <a:off x="5573393" y="6517061"/>
            <a:ext cx="3056260" cy="280059"/>
          </a:xfrm>
          <a:prstGeom prst="rect">
            <a:avLst/>
          </a:prstGeom>
          <a:ln w="12700">
            <a:miter lim="400000"/>
          </a:ln>
        </p:spPr>
      </p:pic>
      <p:pic>
        <p:nvPicPr>
          <p:cNvPr id="605" name="Picture 4" descr="Picture 4"/>
          <p:cNvPicPr>
            <a:picLocks noChangeAspect="1"/>
          </p:cNvPicPr>
          <p:nvPr/>
        </p:nvPicPr>
        <p:blipFill>
          <a:blip r:embed="rId2">
            <a:extLst/>
          </a:blip>
          <a:stretch>
            <a:fillRect/>
          </a:stretch>
        </p:blipFill>
        <p:spPr>
          <a:xfrm>
            <a:off x="5395114" y="6499407"/>
            <a:ext cx="3236395" cy="296565"/>
          </a:xfrm>
          <a:prstGeom prst="rect">
            <a:avLst/>
          </a:prstGeom>
          <a:ln w="12700">
            <a:miter lim="400000"/>
          </a:ln>
        </p:spPr>
      </p:pic>
      <p:sp>
        <p:nvSpPr>
          <p:cNvPr id="606" name="Title 1"/>
          <p:cNvSpPr txBox="1">
            <a:spLocks noGrp="1"/>
          </p:cNvSpPr>
          <p:nvPr>
            <p:ph type="title"/>
          </p:nvPr>
        </p:nvSpPr>
        <p:spPr>
          <a:xfrm>
            <a:off x="566245" y="526524"/>
            <a:ext cx="10621110" cy="741736"/>
          </a:xfrm>
          <a:prstGeom prst="rect">
            <a:avLst/>
          </a:prstGeom>
        </p:spPr>
        <p:txBody>
          <a:bodyPr/>
          <a:lstStyle>
            <a:lvl1pPr defTabSz="484630">
              <a:defRPr sz="4900"/>
            </a:lvl1pPr>
          </a:lstStyle>
          <a:p>
            <a:r>
              <a:t>Best Practices</a:t>
            </a:r>
          </a:p>
        </p:txBody>
      </p:sp>
      <p:sp>
        <p:nvSpPr>
          <p:cNvPr id="607" name="Title 1"/>
          <p:cNvSpPr txBox="1"/>
          <p:nvPr/>
        </p:nvSpPr>
        <p:spPr>
          <a:xfrm>
            <a:off x="447832" y="1586006"/>
            <a:ext cx="11158618" cy="1221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marL="457200" indent="-457200">
              <a:lnSpc>
                <a:spcPct val="80000"/>
              </a:lnSpc>
              <a:buSzPct val="100000"/>
              <a:buFont typeface="Arial"/>
              <a:buChar char="•"/>
              <a:defRPr sz="3200"/>
            </a:pPr>
            <a:r>
              <a:t>Part 1: Best Practices for Web Component Development </a:t>
            </a:r>
            <a:br/>
            <a:endParaRPr/>
          </a:p>
          <a:p>
            <a:pPr marL="457200" indent="-457200">
              <a:lnSpc>
                <a:spcPct val="80000"/>
              </a:lnSpc>
              <a:buSzPct val="100000"/>
              <a:buFont typeface="Arial"/>
              <a:buChar char="•"/>
              <a:defRPr sz="3200"/>
            </a:pPr>
            <a:r>
              <a:t>Part 2: Best Practices for Custom Theme Development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lide Number Placeholder 2"/>
          <p:cNvSpPr txBox="1">
            <a:spLocks noGrp="1"/>
          </p:cNvSpPr>
          <p:nvPr>
            <p:ph type="sldNum" sz="quarter" idx="4294967295"/>
          </p:nvPr>
        </p:nvSpPr>
        <p:spPr>
          <a:xfrm>
            <a:off x="11530671" y="6584188"/>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610" name="Picture 6" descr="Picture 6"/>
          <p:cNvPicPr>
            <a:picLocks noChangeAspect="1"/>
          </p:cNvPicPr>
          <p:nvPr/>
        </p:nvPicPr>
        <p:blipFill>
          <a:blip r:embed="rId2">
            <a:extLst/>
          </a:blip>
          <a:stretch>
            <a:fillRect/>
          </a:stretch>
        </p:blipFill>
        <p:spPr>
          <a:xfrm>
            <a:off x="5573393" y="6517061"/>
            <a:ext cx="3056260" cy="280059"/>
          </a:xfrm>
          <a:prstGeom prst="rect">
            <a:avLst/>
          </a:prstGeom>
          <a:ln w="12700">
            <a:miter lim="400000"/>
          </a:ln>
        </p:spPr>
      </p:pic>
      <p:pic>
        <p:nvPicPr>
          <p:cNvPr id="611" name="Picture 4" descr="Picture 4"/>
          <p:cNvPicPr>
            <a:picLocks noChangeAspect="1"/>
          </p:cNvPicPr>
          <p:nvPr/>
        </p:nvPicPr>
        <p:blipFill>
          <a:blip r:embed="rId2">
            <a:extLst/>
          </a:blip>
          <a:stretch>
            <a:fillRect/>
          </a:stretch>
        </p:blipFill>
        <p:spPr>
          <a:xfrm>
            <a:off x="5395114" y="6499407"/>
            <a:ext cx="3236395" cy="296565"/>
          </a:xfrm>
          <a:prstGeom prst="rect">
            <a:avLst/>
          </a:prstGeom>
          <a:ln w="12700">
            <a:miter lim="400000"/>
          </a:ln>
        </p:spPr>
      </p:pic>
      <p:sp>
        <p:nvSpPr>
          <p:cNvPr id="612" name="Title 1"/>
          <p:cNvSpPr txBox="1">
            <a:spLocks noGrp="1"/>
          </p:cNvSpPr>
          <p:nvPr>
            <p:ph type="title"/>
          </p:nvPr>
        </p:nvSpPr>
        <p:spPr>
          <a:xfrm>
            <a:off x="566245" y="526524"/>
            <a:ext cx="10621110" cy="741736"/>
          </a:xfrm>
          <a:prstGeom prst="rect">
            <a:avLst/>
          </a:prstGeom>
        </p:spPr>
        <p:txBody>
          <a:bodyPr/>
          <a:lstStyle>
            <a:lvl1pPr defTabSz="484630">
              <a:defRPr sz="4900"/>
            </a:lvl1pPr>
          </a:lstStyle>
          <a:p>
            <a:r>
              <a:t>Part 1: Web Component Development</a:t>
            </a:r>
          </a:p>
        </p:txBody>
      </p:sp>
      <p:sp>
        <p:nvSpPr>
          <p:cNvPr id="613" name="Title 1"/>
          <p:cNvSpPr txBox="1"/>
          <p:nvPr/>
        </p:nvSpPr>
        <p:spPr>
          <a:xfrm>
            <a:off x="600232" y="1522730"/>
            <a:ext cx="11158618" cy="422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p>
            <a:pPr marL="427789" indent="-427789">
              <a:lnSpc>
                <a:spcPct val="80000"/>
              </a:lnSpc>
              <a:buSzPct val="100000"/>
              <a:buAutoNum type="arabicPeriod"/>
              <a:defRPr sz="3200"/>
            </a:pPr>
            <a:r>
              <a:rPr dirty="0"/>
              <a:t>Basics of setting up a Web Component.</a:t>
            </a:r>
            <a:br>
              <a:rPr dirty="0"/>
            </a:br>
            <a:endParaRPr dirty="0"/>
          </a:p>
          <a:p>
            <a:pPr marL="427789" indent="-427789">
              <a:lnSpc>
                <a:spcPct val="80000"/>
              </a:lnSpc>
              <a:buSzPct val="100000"/>
              <a:buAutoNum type="arabicPeriod"/>
              <a:defRPr sz="3200"/>
            </a:pPr>
            <a:r>
              <a:rPr dirty="0"/>
              <a:t>Using the Cookbook as a starting point.</a:t>
            </a:r>
            <a:br>
              <a:rPr dirty="0"/>
            </a:br>
            <a:endParaRPr dirty="0"/>
          </a:p>
          <a:p>
            <a:pPr marL="427789" indent="-427789">
              <a:lnSpc>
                <a:spcPct val="80000"/>
              </a:lnSpc>
              <a:buSzPct val="100000"/>
              <a:buAutoNum type="arabicPeriod"/>
              <a:defRPr sz="3200"/>
            </a:pPr>
            <a:r>
              <a:rPr dirty="0"/>
              <a:t>Accessing data in and outside a Web Component.</a:t>
            </a:r>
            <a:br>
              <a:rPr dirty="0"/>
            </a:br>
            <a:endParaRPr dirty="0"/>
          </a:p>
          <a:p>
            <a:pPr marL="427789" indent="-427789">
              <a:lnSpc>
                <a:spcPct val="80000"/>
              </a:lnSpc>
              <a:buSzPct val="100000"/>
              <a:buAutoNum type="arabicPeriod"/>
              <a:defRPr sz="3200"/>
            </a:pPr>
            <a:r>
              <a:rPr dirty="0"/>
              <a:t>Doing minimal work inside the constructor.</a:t>
            </a:r>
            <a:br>
              <a:rPr dirty="0"/>
            </a:br>
            <a:endParaRPr dirty="0"/>
          </a:p>
          <a:p>
            <a:pPr marL="427789" indent="-427789">
              <a:lnSpc>
                <a:spcPct val="80000"/>
              </a:lnSpc>
              <a:buSzPct val="100000"/>
              <a:buAutoNum type="arabicPeriod"/>
              <a:defRPr sz="3200"/>
            </a:pPr>
            <a:r>
              <a:rPr dirty="0"/>
              <a:t>Shaping data to conform to requirements.</a:t>
            </a:r>
            <a:br>
              <a:rPr dirty="0"/>
            </a:br>
            <a:endParaRPr dirty="0"/>
          </a:p>
          <a:p>
            <a:pPr marL="427789" indent="-427789">
              <a:lnSpc>
                <a:spcPct val="80000"/>
              </a:lnSpc>
              <a:buSzPct val="100000"/>
              <a:buAutoNum type="arabicPeriod"/>
              <a:defRPr sz="3200"/>
            </a:pPr>
            <a:r>
              <a:rPr dirty="0"/>
              <a:t>Combining multiple JET Components in a Web Component.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Slide Number Placeholder 2"/>
          <p:cNvSpPr txBox="1">
            <a:spLocks noGrp="1"/>
          </p:cNvSpPr>
          <p:nvPr>
            <p:ph type="sldNum" sz="quarter" idx="4294967295"/>
          </p:nvPr>
        </p:nvSpPr>
        <p:spPr>
          <a:xfrm>
            <a:off x="11530671" y="6584188"/>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616" name="Picture 6" descr="Picture 6"/>
          <p:cNvPicPr>
            <a:picLocks noChangeAspect="1"/>
          </p:cNvPicPr>
          <p:nvPr/>
        </p:nvPicPr>
        <p:blipFill>
          <a:blip r:embed="rId2">
            <a:extLst/>
          </a:blip>
          <a:stretch>
            <a:fillRect/>
          </a:stretch>
        </p:blipFill>
        <p:spPr>
          <a:xfrm>
            <a:off x="5573393" y="6517061"/>
            <a:ext cx="3056260" cy="280059"/>
          </a:xfrm>
          <a:prstGeom prst="rect">
            <a:avLst/>
          </a:prstGeom>
          <a:ln w="12700">
            <a:miter lim="400000"/>
          </a:ln>
        </p:spPr>
      </p:pic>
      <p:pic>
        <p:nvPicPr>
          <p:cNvPr id="617" name="Picture 4" descr="Picture 4"/>
          <p:cNvPicPr>
            <a:picLocks noChangeAspect="1"/>
          </p:cNvPicPr>
          <p:nvPr/>
        </p:nvPicPr>
        <p:blipFill>
          <a:blip r:embed="rId2">
            <a:extLst/>
          </a:blip>
          <a:stretch>
            <a:fillRect/>
          </a:stretch>
        </p:blipFill>
        <p:spPr>
          <a:xfrm>
            <a:off x="5395114" y="6499407"/>
            <a:ext cx="3236395" cy="296565"/>
          </a:xfrm>
          <a:prstGeom prst="rect">
            <a:avLst/>
          </a:prstGeom>
          <a:ln w="12700">
            <a:miter lim="400000"/>
          </a:ln>
        </p:spPr>
      </p:pic>
      <p:sp>
        <p:nvSpPr>
          <p:cNvPr id="618" name="Title 1"/>
          <p:cNvSpPr txBox="1">
            <a:spLocks noGrp="1"/>
          </p:cNvSpPr>
          <p:nvPr>
            <p:ph type="title"/>
          </p:nvPr>
        </p:nvSpPr>
        <p:spPr>
          <a:xfrm>
            <a:off x="566245" y="526524"/>
            <a:ext cx="10621110" cy="741736"/>
          </a:xfrm>
          <a:prstGeom prst="rect">
            <a:avLst/>
          </a:prstGeom>
        </p:spPr>
        <p:txBody>
          <a:bodyPr/>
          <a:lstStyle>
            <a:lvl1pPr defTabSz="484630">
              <a:defRPr sz="4900"/>
            </a:lvl1pPr>
          </a:lstStyle>
          <a:p>
            <a:r>
              <a:rPr dirty="0"/>
              <a:t>Part 2: </a:t>
            </a:r>
            <a:r>
              <a:rPr lang="en-US" dirty="0" smtClean="0"/>
              <a:t>Theme</a:t>
            </a:r>
            <a:r>
              <a:rPr dirty="0" smtClean="0"/>
              <a:t> </a:t>
            </a:r>
            <a:r>
              <a:rPr dirty="0"/>
              <a:t>Development</a:t>
            </a:r>
          </a:p>
        </p:txBody>
      </p:sp>
      <p:sp>
        <p:nvSpPr>
          <p:cNvPr id="2" name="Rectangle 1"/>
          <p:cNvSpPr/>
          <p:nvPr/>
        </p:nvSpPr>
        <p:spPr>
          <a:xfrm>
            <a:off x="989814" y="1809975"/>
            <a:ext cx="8248355" cy="2850011"/>
          </a:xfrm>
          <a:prstGeom prst="rect">
            <a:avLst/>
          </a:prstGeom>
        </p:spPr>
        <p:txBody>
          <a:bodyPr wrap="square">
            <a:spAutoFit/>
          </a:bodyPr>
          <a:lstStyle/>
          <a:p>
            <a:pPr marL="427789" indent="-427789">
              <a:lnSpc>
                <a:spcPct val="80000"/>
              </a:lnSpc>
              <a:buSzPct val="100000"/>
              <a:buAutoNum type="arabicPeriod"/>
              <a:defRPr sz="3200"/>
            </a:pPr>
            <a:r>
              <a:rPr lang="en-US" dirty="0"/>
              <a:t>Basics of setting up </a:t>
            </a:r>
            <a:r>
              <a:rPr lang="en-US" dirty="0" smtClean="0"/>
              <a:t>theme tooling.</a:t>
            </a:r>
            <a:r>
              <a:rPr lang="en-US" dirty="0"/>
              <a:t/>
            </a:r>
            <a:br>
              <a:rPr lang="en-US" dirty="0"/>
            </a:br>
            <a:endParaRPr lang="en-US" dirty="0"/>
          </a:p>
          <a:p>
            <a:pPr marL="427789" indent="-427789">
              <a:lnSpc>
                <a:spcPct val="80000"/>
              </a:lnSpc>
              <a:buSzPct val="100000"/>
              <a:buAutoNum type="arabicPeriod"/>
              <a:defRPr sz="3200"/>
            </a:pPr>
            <a:r>
              <a:rPr lang="en-US" dirty="0" smtClean="0"/>
              <a:t>Understanding structure of theme files.</a:t>
            </a:r>
            <a:r>
              <a:rPr lang="en-US" dirty="0"/>
              <a:t/>
            </a:r>
            <a:br>
              <a:rPr lang="en-US" dirty="0"/>
            </a:br>
            <a:endParaRPr lang="en-US" dirty="0"/>
          </a:p>
          <a:p>
            <a:pPr marL="427789" indent="-427789">
              <a:lnSpc>
                <a:spcPct val="80000"/>
              </a:lnSpc>
              <a:buSzPct val="100000"/>
              <a:buAutoNum type="arabicPeriod"/>
              <a:defRPr sz="3200"/>
            </a:pPr>
            <a:r>
              <a:rPr lang="en-US" dirty="0" smtClean="0"/>
              <a:t>Working with Web Fonts.</a:t>
            </a:r>
            <a:r>
              <a:rPr lang="en-US" dirty="0"/>
              <a:t/>
            </a:r>
            <a:br>
              <a:rPr lang="en-US" dirty="0"/>
            </a:br>
            <a:endParaRPr lang="en-US" dirty="0"/>
          </a:p>
          <a:p>
            <a:pPr marL="427789" indent="-427789">
              <a:lnSpc>
                <a:spcPct val="80000"/>
              </a:lnSpc>
              <a:buSzPct val="100000"/>
              <a:buAutoNum type="arabicPeriod"/>
              <a:defRPr sz="3200"/>
            </a:pPr>
            <a:r>
              <a:rPr lang="en-US" dirty="0" smtClean="0"/>
              <a:t>Sharing a custom theme with Visual Builder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Content Placeholder 2"/>
          <p:cNvSpPr txBox="1">
            <a:spLocks noGrp="1"/>
          </p:cNvSpPr>
          <p:nvPr>
            <p:ph type="body" idx="1"/>
          </p:nvPr>
        </p:nvSpPr>
        <p:spPr>
          <a:xfrm>
            <a:off x="300357" y="923327"/>
            <a:ext cx="11081553" cy="4481393"/>
          </a:xfrm>
          <a:prstGeom prst="rect">
            <a:avLst/>
          </a:prstGeom>
        </p:spPr>
        <p:txBody>
          <a:bodyPr/>
          <a:lstStyle/>
          <a:p>
            <a:pPr marL="127695" indent="-127695" algn="ctr" defTabSz="510783">
              <a:spcBef>
                <a:spcPts val="500"/>
              </a:spcBef>
              <a:buSzTx/>
              <a:buNone/>
              <a:defRPr sz="3300" u="sng">
                <a:solidFill>
                  <a:srgbClr val="0000FF"/>
                </a:solidFill>
                <a:uFill>
                  <a:solidFill>
                    <a:srgbClr val="0000FF"/>
                  </a:solidFill>
                </a:uFill>
              </a:defRPr>
            </a:pPr>
            <a:r>
              <a:rPr dirty="0">
                <a:hlinkClick r:id="rId2"/>
              </a:rPr>
              <a:t>oraclejet.org</a:t>
            </a:r>
            <a:r>
              <a:rPr dirty="0"/>
              <a:t/>
            </a:r>
            <a:br>
              <a:rPr dirty="0"/>
            </a:br>
            <a:r>
              <a:rPr dirty="0"/>
              <a:t/>
            </a:r>
            <a:br>
              <a:rPr dirty="0"/>
            </a:br>
            <a:r>
              <a:rPr u="none" dirty="0">
                <a:solidFill>
                  <a:srgbClr val="58595B"/>
                </a:solidFill>
                <a:uFillTx/>
              </a:rPr>
              <a:t>@</a:t>
            </a:r>
            <a:r>
              <a:rPr u="none" dirty="0" err="1">
                <a:solidFill>
                  <a:srgbClr val="58595B"/>
                </a:solidFill>
                <a:uFillTx/>
              </a:rPr>
              <a:t>oraclejet</a:t>
            </a:r>
            <a:endParaRPr u="none" dirty="0">
              <a:solidFill>
                <a:srgbClr val="58595B"/>
              </a:solidFill>
              <a:uFillTx/>
            </a:endParaRPr>
          </a:p>
          <a:p>
            <a:pPr marL="127695" indent="-127695" algn="ctr" defTabSz="510783">
              <a:spcBef>
                <a:spcPts val="500"/>
              </a:spcBef>
              <a:buSzTx/>
              <a:buNone/>
              <a:defRPr sz="3300"/>
            </a:pPr>
            <a:endParaRPr u="none" dirty="0">
              <a:solidFill>
                <a:srgbClr val="58595B"/>
              </a:solidFill>
              <a:uFillTx/>
            </a:endParaRPr>
          </a:p>
          <a:p>
            <a:pPr marL="127695" indent="-127695" algn="ctr" defTabSz="510783">
              <a:spcBef>
                <a:spcPts val="500"/>
              </a:spcBef>
              <a:buSzTx/>
              <a:buNone/>
              <a:defRPr sz="3300" u="sng">
                <a:solidFill>
                  <a:srgbClr val="0000FF"/>
                </a:solidFill>
                <a:uFill>
                  <a:solidFill>
                    <a:srgbClr val="0000FF"/>
                  </a:solidFill>
                </a:uFill>
              </a:defRPr>
            </a:pPr>
            <a:r>
              <a:rPr lang="en-US" smtClean="0">
                <a:hlinkClick r:id="rId3"/>
              </a:rPr>
              <a:t>bit.ly/learn-jet2019</a:t>
            </a:r>
            <a:endParaRPr lang="en-US" dirty="0" smtClean="0">
              <a:hlinkClick r:id="rId3"/>
            </a:endParaRPr>
          </a:p>
          <a:p>
            <a:pPr marL="127695" indent="-127695" algn="ctr" defTabSz="510783">
              <a:spcBef>
                <a:spcPts val="500"/>
              </a:spcBef>
              <a:buSzTx/>
              <a:buNone/>
              <a:defRPr sz="3300" u="sng">
                <a:solidFill>
                  <a:srgbClr val="0000FF"/>
                </a:solidFill>
                <a:uFill>
                  <a:solidFill>
                    <a:srgbClr val="0000FF"/>
                  </a:solidFill>
                </a:uFill>
              </a:defRPr>
            </a:pPr>
            <a:endParaRPr dirty="0">
              <a:hlinkClick r:id="rId3"/>
            </a:endParaRPr>
          </a:p>
          <a:p>
            <a:pPr marL="127695" indent="-127695" algn="ctr" defTabSz="510783">
              <a:spcBef>
                <a:spcPts val="500"/>
              </a:spcBef>
              <a:buSzTx/>
              <a:buNone/>
              <a:defRPr sz="3300"/>
            </a:pPr>
            <a:r>
              <a:rPr dirty="0" smtClean="0"/>
              <a:t>john.brock@oracle.com</a:t>
            </a:r>
            <a:endParaRPr dirty="0"/>
          </a:p>
          <a:p>
            <a:pPr marL="127695" indent="-127695" algn="ctr" defTabSz="510783">
              <a:spcBef>
                <a:spcPts val="500"/>
              </a:spcBef>
              <a:buSzTx/>
              <a:buNone/>
              <a:defRPr sz="3300"/>
            </a:pPr>
            <a:r>
              <a:rPr dirty="0"/>
              <a:t>geertjan.wielenga@oracle.com</a:t>
            </a:r>
          </a:p>
        </p:txBody>
      </p:sp>
      <p:pic>
        <p:nvPicPr>
          <p:cNvPr id="621" name="Picture 4" descr="Picture 4"/>
          <p:cNvPicPr>
            <a:picLocks noChangeAspect="1"/>
          </p:cNvPicPr>
          <p:nvPr/>
        </p:nvPicPr>
        <p:blipFill>
          <a:blip r:embed="rId4">
            <a:extLst/>
          </a:blip>
          <a:stretch>
            <a:fillRect/>
          </a:stretch>
        </p:blipFill>
        <p:spPr>
          <a:xfrm>
            <a:off x="5573393" y="6505633"/>
            <a:ext cx="3056260" cy="280059"/>
          </a:xfrm>
          <a:prstGeom prst="rect">
            <a:avLst/>
          </a:prstGeom>
          <a:ln w="12700">
            <a:miter lim="400000"/>
          </a:ln>
        </p:spPr>
      </p:pic>
      <p:pic>
        <p:nvPicPr>
          <p:cNvPr id="622" name="Picture 4" descr="Picture 4"/>
          <p:cNvPicPr>
            <a:picLocks noChangeAspect="1"/>
          </p:cNvPicPr>
          <p:nvPr/>
        </p:nvPicPr>
        <p:blipFill>
          <a:blip r:embed="rId4">
            <a:extLst/>
          </a:blip>
          <a:stretch>
            <a:fillRect/>
          </a:stretch>
        </p:blipFill>
        <p:spPr>
          <a:xfrm>
            <a:off x="5395114" y="6499407"/>
            <a:ext cx="3236395" cy="29656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Oracle_16x9_2016">
  <a:themeElements>
    <a:clrScheme name="Oracle_16x9_2016">
      <a:dk1>
        <a:srgbClr val="58595B"/>
      </a:dk1>
      <a:lt1>
        <a:srgbClr val="D8E1E6"/>
      </a:lt1>
      <a:dk2>
        <a:srgbClr val="A7A7A7"/>
      </a:dk2>
      <a:lt2>
        <a:srgbClr val="535353"/>
      </a:lt2>
      <a:accent1>
        <a:srgbClr val="F80000"/>
      </a:accent1>
      <a:accent2>
        <a:srgbClr val="8EADBF"/>
      </a:accent2>
      <a:accent3>
        <a:srgbClr val="FF8D14"/>
      </a:accent3>
      <a:accent4>
        <a:srgbClr val="007395"/>
      </a:accent4>
      <a:accent5>
        <a:srgbClr val="A52641"/>
      </a:accent5>
      <a:accent6>
        <a:srgbClr val="3A913F"/>
      </a:accent6>
      <a:hlink>
        <a:srgbClr val="0000FF"/>
      </a:hlink>
      <a:folHlink>
        <a:srgbClr val="FF00FF"/>
      </a:folHlink>
    </a:clrScheme>
    <a:fontScheme name="Oracle_16x9_2016">
      <a:majorFont>
        <a:latin typeface="Helvetica"/>
        <a:ea typeface="Helvetica"/>
        <a:cs typeface="Helvetica"/>
      </a:majorFont>
      <a:minorFont>
        <a:latin typeface="Calibri"/>
        <a:ea typeface="Calibri"/>
        <a:cs typeface="Calibri"/>
      </a:minorFont>
    </a:fontScheme>
    <a:fmtScheme name="Oracle_16x9_201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E1E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racle_16x9_2016">
  <a:themeElements>
    <a:clrScheme name="Oracle_16x9_2016">
      <a:dk1>
        <a:srgbClr val="000000"/>
      </a:dk1>
      <a:lt1>
        <a:srgbClr val="FFFFFF"/>
      </a:lt1>
      <a:dk2>
        <a:srgbClr val="A7A7A7"/>
      </a:dk2>
      <a:lt2>
        <a:srgbClr val="535353"/>
      </a:lt2>
      <a:accent1>
        <a:srgbClr val="F80000"/>
      </a:accent1>
      <a:accent2>
        <a:srgbClr val="8EADBF"/>
      </a:accent2>
      <a:accent3>
        <a:srgbClr val="FF8D14"/>
      </a:accent3>
      <a:accent4>
        <a:srgbClr val="007395"/>
      </a:accent4>
      <a:accent5>
        <a:srgbClr val="A52641"/>
      </a:accent5>
      <a:accent6>
        <a:srgbClr val="3A913F"/>
      </a:accent6>
      <a:hlink>
        <a:srgbClr val="0000FF"/>
      </a:hlink>
      <a:folHlink>
        <a:srgbClr val="FF00FF"/>
      </a:folHlink>
    </a:clrScheme>
    <a:fontScheme name="Oracle_16x9_2016">
      <a:majorFont>
        <a:latin typeface="Helvetica"/>
        <a:ea typeface="Helvetica"/>
        <a:cs typeface="Helvetica"/>
      </a:majorFont>
      <a:minorFont>
        <a:latin typeface="Calibri"/>
        <a:ea typeface="Calibri"/>
        <a:cs typeface="Calibri"/>
      </a:minorFont>
    </a:fontScheme>
    <a:fmtScheme name="Oracle_16x9_201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E1E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8595B"/>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45</Words>
  <Application>Microsoft Office PowerPoint</Application>
  <PresentationFormat>Custom</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Oracle_16x9_2016</vt:lpstr>
      <vt:lpstr>Oracle JET Workshop 2019    </vt:lpstr>
      <vt:lpstr>Best Practices</vt:lpstr>
      <vt:lpstr>Part 1: Web Component Development</vt:lpstr>
      <vt:lpstr>Part 2: Theme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JET Workshop 2019    </dc:title>
  <cp:lastModifiedBy>John Brock</cp:lastModifiedBy>
  <cp:revision>1</cp:revision>
  <dcterms:modified xsi:type="dcterms:W3CDTF">2019-04-12T06:17:44Z</dcterms:modified>
</cp:coreProperties>
</file>