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5" r:id="rId10"/>
    <p:sldId id="264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2-83DD-4877-A295-76FFBF9DF3C0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8CA9-3C67-4950-A689-E1B61919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6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2-83DD-4877-A295-76FFBF9DF3C0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8CA9-3C67-4950-A689-E1B61919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6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2-83DD-4877-A295-76FFBF9DF3C0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8CA9-3C67-4950-A689-E1B61919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6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2-83DD-4877-A295-76FFBF9DF3C0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8CA9-3C67-4950-A689-E1B61919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7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2-83DD-4877-A295-76FFBF9DF3C0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8CA9-3C67-4950-A689-E1B61919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8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2-83DD-4877-A295-76FFBF9DF3C0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8CA9-3C67-4950-A689-E1B61919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6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2-83DD-4877-A295-76FFBF9DF3C0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8CA9-3C67-4950-A689-E1B61919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6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2-83DD-4877-A295-76FFBF9DF3C0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8CA9-3C67-4950-A689-E1B61919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3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2-83DD-4877-A295-76FFBF9DF3C0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8CA9-3C67-4950-A689-E1B61919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8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2-83DD-4877-A295-76FFBF9DF3C0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8CA9-3C67-4950-A689-E1B61919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1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2-83DD-4877-A295-76FFBF9DF3C0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8CA9-3C67-4950-A689-E1B61919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F78D2-83DD-4877-A295-76FFBF9DF3C0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F8CA9-3C67-4950-A689-E1B61919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4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069C-B14E-ECE3-5D26-27A5AE7B8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31108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MIU LIBRARY</a:t>
            </a:r>
            <a:b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45018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E6F3-31B2-51B5-86B2-FC3481CE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Checkout Book Sequence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58E3A2-570A-3EA4-0F44-38FEE412F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761" y="1500664"/>
            <a:ext cx="7466328" cy="4666455"/>
          </a:xfrm>
        </p:spPr>
      </p:pic>
    </p:spTree>
    <p:extLst>
      <p:ext uri="{BB962C8B-B14F-4D97-AF65-F5344CB8AC3E}">
        <p14:creationId xmlns:p14="http://schemas.microsoft.com/office/powerpoint/2010/main" val="427900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E6F3-31B2-51B5-86B2-FC3481CE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Checkout Record Sequence Diagram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25BE2A8-4CAC-8157-82A5-930818475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05" y="1825625"/>
            <a:ext cx="7349990" cy="4351338"/>
          </a:xfrm>
        </p:spPr>
      </p:pic>
    </p:spTree>
    <p:extLst>
      <p:ext uri="{BB962C8B-B14F-4D97-AF65-F5344CB8AC3E}">
        <p14:creationId xmlns:p14="http://schemas.microsoft.com/office/powerpoint/2010/main" val="265383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069C-B14E-ECE3-5D26-27A5AE7B8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31108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50542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E6F3-31B2-51B5-86B2-FC3481CE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Librarian Use case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9F98866-CA06-0DB1-5AD8-323BC5721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1561464"/>
            <a:ext cx="7945120" cy="5052069"/>
          </a:xfrm>
        </p:spPr>
      </p:pic>
    </p:spTree>
    <p:extLst>
      <p:ext uri="{BB962C8B-B14F-4D97-AF65-F5344CB8AC3E}">
        <p14:creationId xmlns:p14="http://schemas.microsoft.com/office/powerpoint/2010/main" val="195080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E6F3-31B2-51B5-86B2-FC3481CE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Admin Use case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5F7C5A87-1E7E-CDAC-4666-723DE99D6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561" y="1521156"/>
            <a:ext cx="7142480" cy="5220169"/>
          </a:xfrm>
        </p:spPr>
      </p:pic>
    </p:spTree>
    <p:extLst>
      <p:ext uri="{BB962C8B-B14F-4D97-AF65-F5344CB8AC3E}">
        <p14:creationId xmlns:p14="http://schemas.microsoft.com/office/powerpoint/2010/main" val="375299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E6F3-31B2-51B5-86B2-FC3481CE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Super Admin Use case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4DDB9E79-7C97-F4F8-B748-095585C5C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60" y="1613044"/>
            <a:ext cx="6705600" cy="4864954"/>
          </a:xfrm>
        </p:spPr>
      </p:pic>
    </p:spTree>
    <p:extLst>
      <p:ext uri="{BB962C8B-B14F-4D97-AF65-F5344CB8AC3E}">
        <p14:creationId xmlns:p14="http://schemas.microsoft.com/office/powerpoint/2010/main" val="415265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E6F3-31B2-51B5-86B2-FC3481CE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Class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4C1996-8753-5D6C-455C-FC8C19912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0" y="1460432"/>
            <a:ext cx="7487920" cy="5397568"/>
          </a:xfrm>
        </p:spPr>
      </p:pic>
    </p:spTree>
    <p:extLst>
      <p:ext uri="{BB962C8B-B14F-4D97-AF65-F5344CB8AC3E}">
        <p14:creationId xmlns:p14="http://schemas.microsoft.com/office/powerpoint/2010/main" val="201719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E6F3-31B2-51B5-86B2-FC3481CE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Login Sequence Diagram</a:t>
            </a:r>
          </a:p>
        </p:txBody>
      </p:sp>
      <p:pic>
        <p:nvPicPr>
          <p:cNvPr id="7" name="Content Placeholder 6" descr="Chart, diagram&#10;&#10;Description automatically generated">
            <a:extLst>
              <a:ext uri="{FF2B5EF4-FFF2-40B4-BE49-F238E27FC236}">
                <a16:creationId xmlns:a16="http://schemas.microsoft.com/office/drawing/2014/main" id="{DEFCA8F0-26FB-584D-DC11-C17D74229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973" y="1825625"/>
            <a:ext cx="6450054" cy="4351338"/>
          </a:xfrm>
        </p:spPr>
      </p:pic>
    </p:spTree>
    <p:extLst>
      <p:ext uri="{BB962C8B-B14F-4D97-AF65-F5344CB8AC3E}">
        <p14:creationId xmlns:p14="http://schemas.microsoft.com/office/powerpoint/2010/main" val="378866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E6F3-31B2-51B5-86B2-FC3481CE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Add New Book Sequence Diagram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0753481D-F7F5-1B92-69F1-640DEF6E6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09" y="1825625"/>
            <a:ext cx="6930582" cy="4351338"/>
          </a:xfrm>
        </p:spPr>
      </p:pic>
    </p:spTree>
    <p:extLst>
      <p:ext uri="{BB962C8B-B14F-4D97-AF65-F5344CB8AC3E}">
        <p14:creationId xmlns:p14="http://schemas.microsoft.com/office/powerpoint/2010/main" val="163687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E6F3-31B2-51B5-86B2-FC3481CE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Add Book Copy Sequence Diagram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B74EE2D1-3729-CAE5-E395-5BBFE8D51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680" y="1825625"/>
            <a:ext cx="6622640" cy="4351338"/>
          </a:xfrm>
        </p:spPr>
      </p:pic>
    </p:spTree>
    <p:extLst>
      <p:ext uri="{BB962C8B-B14F-4D97-AF65-F5344CB8AC3E}">
        <p14:creationId xmlns:p14="http://schemas.microsoft.com/office/powerpoint/2010/main" val="419682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E6F3-31B2-51B5-86B2-FC3481CE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Add Member Sequence Diagram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310E15C-7F1B-66DD-66F2-CA738AE56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40" y="1540052"/>
            <a:ext cx="7833360" cy="4708218"/>
          </a:xfrm>
        </p:spPr>
      </p:pic>
    </p:spTree>
    <p:extLst>
      <p:ext uri="{BB962C8B-B14F-4D97-AF65-F5344CB8AC3E}">
        <p14:creationId xmlns:p14="http://schemas.microsoft.com/office/powerpoint/2010/main" val="47334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44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Office Theme</vt:lpstr>
      <vt:lpstr> MIU LIBRARY </vt:lpstr>
      <vt:lpstr>Librarian Use case</vt:lpstr>
      <vt:lpstr>Admin Use case</vt:lpstr>
      <vt:lpstr>Super Admin Use case</vt:lpstr>
      <vt:lpstr>Class Diagram</vt:lpstr>
      <vt:lpstr>Login Sequence Diagram</vt:lpstr>
      <vt:lpstr>Add New Book Sequence Diagram</vt:lpstr>
      <vt:lpstr>Add Book Copy Sequence Diagram</vt:lpstr>
      <vt:lpstr>Add Member Sequence Diagram</vt:lpstr>
      <vt:lpstr>Checkout Book Sequence Diagram</vt:lpstr>
      <vt:lpstr>Checkout Record Sequence Diagram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MIU LIBRARY</dc:title>
  <dc:creator>Tewodroes Hailu</dc:creator>
  <cp:lastModifiedBy>Tewodroes Hailu</cp:lastModifiedBy>
  <cp:revision>2</cp:revision>
  <dcterms:created xsi:type="dcterms:W3CDTF">2022-10-15T15:25:04Z</dcterms:created>
  <dcterms:modified xsi:type="dcterms:W3CDTF">2022-10-15T22:16:29Z</dcterms:modified>
</cp:coreProperties>
</file>