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B54BD-64AC-4E3F-8525-E31972652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D71BCB-334E-4020-8259-8DF8FFFA3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D1AAD2-258C-4167-B274-7ED867F1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03C2-E458-467D-ADEC-4B7981C6325D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AB60CD-8414-4879-BC81-E6561751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3569DB-ADED-4140-A92A-9764A0B3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7164-161B-44B3-8C73-082C4D9BE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42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C2B380-7FCF-4564-84ED-16E22472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FC8FE0-24FE-4D24-945B-31F2AB6C5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EEFF9C-F91A-4589-ABDE-6D6F3AF05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03C2-E458-467D-ADEC-4B7981C6325D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584949-9BFF-488C-B9F3-CF185A08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342FBE-3C00-4094-B744-4FC8AEAC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7164-161B-44B3-8C73-082C4D9BE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732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20D7BBA-2BC0-44E7-B127-D45EE6515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B2B296-1C6D-4EC8-9ED4-5A23A04E5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609F56-3F1A-4BD6-83F6-C61EA429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03C2-E458-467D-ADEC-4B7981C6325D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3D86C8-20C8-463A-B153-B36368542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2CB9FD-C9A8-44F9-ACB8-DFC041FD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7164-161B-44B3-8C73-082C4D9BE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31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420761-8124-40E5-ABE4-81E63EC09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EE1FB4-F726-4DEA-B4BA-35FD053DC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69620E-36F9-4C42-83C5-39AB3AA7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03C2-E458-467D-ADEC-4B7981C6325D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8622D5-0BEF-41B7-98EB-FA9B5663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70DD7D-2DEA-4647-8767-8F060AAC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7164-161B-44B3-8C73-082C4D9BE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99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D7C66-4F33-4571-B941-E90E3969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144147-58C6-4C9B-8D70-6116EEF88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ED0BC6-5902-4161-8F7E-5A0B50E4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03C2-E458-467D-ADEC-4B7981C6325D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31211D-C00B-4D12-B20E-37EA9813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1702E8-6EB9-4256-96CA-7878773D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7164-161B-44B3-8C73-082C4D9BE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57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18B06D-5F9F-4C47-BA10-9A050BDA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40755A-5D9C-4F9B-A082-5AA6CCBAC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CD17BD-3206-4E59-ACF3-7C1419E5C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2B3EF7-4A6A-4282-94F1-35DC50349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03C2-E458-467D-ADEC-4B7981C6325D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E64C09-1AC1-45A6-B07E-D6AAF575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264CFD-E2A3-45D5-B3A7-1DC06EA6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7164-161B-44B3-8C73-082C4D9BE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23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041C78-1E02-4C3E-82DB-83883A729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0D7321-3ABF-43C1-AB83-CF905511F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55B079-465F-41E3-BE71-92C104255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DA0737C-C909-4F67-BD54-2049ADBBB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2B44A2F-9C32-4898-813A-344750F93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508446F-7EF0-4FD7-80CC-F480E851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03C2-E458-467D-ADEC-4B7981C6325D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90D5C8B-8FD4-46D7-AB92-19B3AA12E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06E087-6459-4C26-AF7F-D8178D0F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7164-161B-44B3-8C73-082C4D9BE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43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B51DD-B759-4BD9-9840-3F7FE5C1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FFA6CE-3342-4EAD-BDEB-93A6AC0A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03C2-E458-467D-ADEC-4B7981C6325D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0A4797-85B9-4A03-82DC-1E51DCDC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2F4BB8-7100-46A1-88D4-908CAEBB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7164-161B-44B3-8C73-082C4D9BE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23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D303B57-29E4-4144-B2B5-CA6B5F78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03C2-E458-467D-ADEC-4B7981C6325D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4BAFE41-9310-4E97-9F84-403DC8BD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5A1312-A897-471C-91B2-E42F137A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7164-161B-44B3-8C73-082C4D9BE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89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F5B6EE-76F4-4999-AC27-DDC484FA3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75E9B-264F-48AB-BBE8-B85F71D54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26BF93-8B92-4E74-B8AE-FC937733F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10D35F-49A7-4719-B8A5-CC88B838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03C2-E458-467D-ADEC-4B7981C6325D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A12B54-E21B-4F09-94D8-B8644071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53AAA4-0557-47A0-903C-B8D2AD9C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7164-161B-44B3-8C73-082C4D9BE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79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6BD42C-5E53-4867-A075-3D1645BC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A0E8181-6A6A-4A3B-8441-7A9A72A81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D0CDD0-F686-42FE-AFE3-808A9265D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CE3F34-4483-4196-AE6E-78A6C9FB7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03C2-E458-467D-ADEC-4B7981C6325D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0DB6A2-690A-4530-B20F-3923B084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5F0D24-3404-4BA6-8985-954710889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7164-161B-44B3-8C73-082C4D9BE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63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7EFCF08-0E82-420B-A9E7-70721CE77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B26279-015C-42AE-B5FE-B8BD595BD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977E4E-BE41-4347-85CD-D921B034C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603C2-E458-467D-ADEC-4B7981C6325D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556289-3CA8-4A94-BCA1-E0B09179D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648E1E-65DB-421C-853E-60DCB1F08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C7164-161B-44B3-8C73-082C4D9BE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39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E24AE-C450-4CEE-BF8B-111466A5D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01 – </a:t>
            </a:r>
            <a:r>
              <a:rPr lang="fr-FR" dirty="0" err="1"/>
              <a:t>Ecmascript</a:t>
            </a:r>
            <a:r>
              <a:rPr lang="fr-FR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113312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E24AE-C450-4CEE-BF8B-111466A5D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02 – Modules Formats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AF0FDDA-45F9-42D4-AEA4-44764E5667D2}"/>
              </a:ext>
            </a:extLst>
          </p:cNvPr>
          <p:cNvSpPr txBox="1"/>
          <p:nvPr/>
        </p:nvSpPr>
        <p:spPr>
          <a:xfrm flipH="1">
            <a:off x="5213464" y="3934691"/>
            <a:ext cx="67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main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1BC1E3-1B1D-42CE-A79C-F825FFD81ABA}"/>
              </a:ext>
            </a:extLst>
          </p:cNvPr>
          <p:cNvSpPr txBox="1"/>
          <p:nvPr/>
        </p:nvSpPr>
        <p:spPr>
          <a:xfrm flipH="1">
            <a:off x="5213464" y="4414859"/>
            <a:ext cx="67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sum</a:t>
            </a:r>
            <a:r>
              <a:rPr lang="fr-FR" dirty="0"/>
              <a:t>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CC3336-F1A6-4F59-8FD8-74BC54C570A9}"/>
              </a:ext>
            </a:extLst>
          </p:cNvPr>
          <p:cNvSpPr txBox="1"/>
          <p:nvPr/>
        </p:nvSpPr>
        <p:spPr>
          <a:xfrm flipH="1">
            <a:off x="6151418" y="5208919"/>
            <a:ext cx="67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DCC4583-08D2-4195-B1F9-BD0707D849B2}"/>
              </a:ext>
            </a:extLst>
          </p:cNvPr>
          <p:cNvSpPr txBox="1"/>
          <p:nvPr/>
        </p:nvSpPr>
        <p:spPr>
          <a:xfrm flipH="1">
            <a:off x="4544291" y="5208919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reduce</a:t>
            </a:r>
            <a:r>
              <a:rPr lang="fr-FR" dirty="0"/>
              <a:t> 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D0F0F1B-04C4-4386-AC00-B1A506962CEC}"/>
              </a:ext>
            </a:extLst>
          </p:cNvPr>
          <p:cNvCxnSpPr>
            <a:endCxn id="4" idx="0"/>
          </p:cNvCxnSpPr>
          <p:nvPr/>
        </p:nvCxnSpPr>
        <p:spPr>
          <a:xfrm flipH="1">
            <a:off x="5550823" y="4184073"/>
            <a:ext cx="4850" cy="23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F6D9AF5-7EC2-4095-8B40-1AABE767737A}"/>
              </a:ext>
            </a:extLst>
          </p:cNvPr>
          <p:cNvCxnSpPr/>
          <p:nvPr/>
        </p:nvCxnSpPr>
        <p:spPr>
          <a:xfrm flipH="1">
            <a:off x="5098473" y="4682836"/>
            <a:ext cx="318654" cy="52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CD2C49F-162A-452E-80EA-C40D88589E03}"/>
              </a:ext>
            </a:extLst>
          </p:cNvPr>
          <p:cNvCxnSpPr/>
          <p:nvPr/>
        </p:nvCxnSpPr>
        <p:spPr>
          <a:xfrm>
            <a:off x="5773191" y="4784191"/>
            <a:ext cx="530629" cy="42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8630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12</Words>
  <Application>Microsoft Office PowerPoint</Application>
  <PresentationFormat>Grand écran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01 – Ecmascript 5</vt:lpstr>
      <vt:lpstr>02 – Modules Formats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– Ecmascript 5</dc:title>
  <dc:creator>MECHERI Mehdi</dc:creator>
  <cp:lastModifiedBy>MECHERI Mehdi</cp:lastModifiedBy>
  <cp:revision>3</cp:revision>
  <dcterms:created xsi:type="dcterms:W3CDTF">2017-11-21T19:11:15Z</dcterms:created>
  <dcterms:modified xsi:type="dcterms:W3CDTF">2017-11-21T22:59:00Z</dcterms:modified>
</cp:coreProperties>
</file>