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0" r:id="rId10"/>
    <p:sldId id="267" r:id="rId11"/>
    <p:sldId id="261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DD955-EAB5-4912-8B1D-39F914D26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916" y="1267327"/>
            <a:ext cx="9095873" cy="1865375"/>
          </a:xfrm>
        </p:spPr>
        <p:txBody>
          <a:bodyPr/>
          <a:lstStyle/>
          <a:p>
            <a:r>
              <a:rPr lang="zh-CN" altLang="zh-CN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基于自编码器和</a:t>
            </a:r>
            <a:r>
              <a:rPr lang="en-US" altLang="zh-CN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在车载系统入侵检测中的研究</a:t>
            </a:r>
            <a:endParaRPr lang="zh-CN" altLang="en-US" sz="239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0D017E-7912-4C32-85C7-78792C579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72321"/>
            <a:ext cx="6831673" cy="10862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答辩人：章嘉彦    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专业：信息安全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指导老师：刁仁宏副教授（李飞教授）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答辩时间：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2FD2DB0-1E91-4E0A-8388-C4D9CC46CF61}"/>
              </a:ext>
            </a:extLst>
          </p:cNvPr>
          <p:cNvSpPr txBox="1">
            <a:spLocks/>
          </p:cNvSpPr>
          <p:nvPr/>
        </p:nvSpPr>
        <p:spPr>
          <a:xfrm>
            <a:off x="1483896" y="2093495"/>
            <a:ext cx="9095873" cy="1865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4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Research on intrusion detection of vehicle system based on self encoder and RNN</a:t>
            </a:r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6744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DAA5-F674-4251-A02D-EBD974CE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505" y="397042"/>
            <a:ext cx="9601200" cy="1485900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75518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96549-37D3-4469-AE7F-577A7CF9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032" y="268605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论文与评审意见</a:t>
            </a:r>
          </a:p>
        </p:txBody>
      </p:sp>
    </p:spTree>
    <p:extLst>
      <p:ext uri="{BB962C8B-B14F-4D97-AF65-F5344CB8AC3E}">
        <p14:creationId xmlns:p14="http://schemas.microsoft.com/office/powerpoint/2010/main" val="193783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DAA5-F674-4251-A02D-EBD974CE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505" y="397042"/>
            <a:ext cx="9601200" cy="1485900"/>
          </a:xfrm>
        </p:spPr>
        <p:txBody>
          <a:bodyPr/>
          <a:lstStyle/>
          <a:p>
            <a:r>
              <a:rPr lang="zh-CN" altLang="en-US"/>
              <a:t>论文与评审意见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53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2D69F71-0786-4750-B8DA-29A012E66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8454"/>
            <a:ext cx="9047747" cy="1275588"/>
          </a:xfrm>
        </p:spPr>
        <p:txBody>
          <a:bodyPr/>
          <a:lstStyle/>
          <a:p>
            <a:r>
              <a:rPr lang="zh-CN" altLang="en-US" dirty="0"/>
              <a:t>请各位老师批评指正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64CC5EA9-661B-4F20-BCD7-07C751729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答辩人：章嘉彦</a:t>
            </a:r>
            <a:endParaRPr lang="en-US" altLang="zh-CN" dirty="0"/>
          </a:p>
          <a:p>
            <a:r>
              <a:rPr lang="zh-CN" altLang="en-US" dirty="0"/>
              <a:t>答辩时间：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159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EC2FA7-C6D9-41FD-8681-387D4E8E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622" y="418096"/>
            <a:ext cx="9601200" cy="693821"/>
          </a:xfrm>
        </p:spPr>
        <p:txBody>
          <a:bodyPr/>
          <a:lstStyle/>
          <a:p>
            <a:r>
              <a:rPr lang="zh-CN" altLang="en-US" dirty="0"/>
              <a:t>研究背景及意义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FD473566-4BD6-4F81-9CA1-1D8161EACBB1}"/>
              </a:ext>
            </a:extLst>
          </p:cNvPr>
          <p:cNvSpPr txBox="1">
            <a:spLocks/>
          </p:cNvSpPr>
          <p:nvPr/>
        </p:nvSpPr>
        <p:spPr>
          <a:xfrm>
            <a:off x="1379622" y="2121567"/>
            <a:ext cx="9601200" cy="6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研究内容</a:t>
            </a: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785E7221-D10D-46AF-9BB2-7597F2DFE5CD}"/>
              </a:ext>
            </a:extLst>
          </p:cNvPr>
          <p:cNvSpPr txBox="1">
            <a:spLocks/>
          </p:cNvSpPr>
          <p:nvPr/>
        </p:nvSpPr>
        <p:spPr>
          <a:xfrm>
            <a:off x="1379622" y="3825038"/>
            <a:ext cx="9601200" cy="6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总结与展望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6E947770-4241-4233-9D8E-447649C584FB}"/>
              </a:ext>
            </a:extLst>
          </p:cNvPr>
          <p:cNvSpPr txBox="1">
            <a:spLocks/>
          </p:cNvSpPr>
          <p:nvPr/>
        </p:nvSpPr>
        <p:spPr>
          <a:xfrm>
            <a:off x="1295400" y="5528509"/>
            <a:ext cx="9601200" cy="6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论文评审意见</a:t>
            </a:r>
          </a:p>
        </p:txBody>
      </p:sp>
    </p:spTree>
    <p:extLst>
      <p:ext uri="{BB962C8B-B14F-4D97-AF65-F5344CB8AC3E}">
        <p14:creationId xmlns:p14="http://schemas.microsoft.com/office/powerpoint/2010/main" val="1969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96549-37D3-4469-AE7F-577A7CF9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032" y="268605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154602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DAA5-F674-4251-A02D-EBD974CE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505" y="397042"/>
            <a:ext cx="9601200" cy="1485900"/>
          </a:xfrm>
        </p:spPr>
        <p:txBody>
          <a:bodyPr/>
          <a:lstStyle/>
          <a:p>
            <a:r>
              <a:rPr lang="zh-CN" altLang="en-US" dirty="0"/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5253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DAA5-F674-4251-A02D-EBD974CE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505" y="397042"/>
            <a:ext cx="9601200" cy="1485900"/>
          </a:xfrm>
        </p:spPr>
        <p:txBody>
          <a:bodyPr/>
          <a:lstStyle/>
          <a:p>
            <a:r>
              <a:rPr lang="zh-CN" altLang="en-US" dirty="0"/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114769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96549-37D3-4469-AE7F-577A7CF9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063" y="268605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85258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DAA5-F674-4251-A02D-EBD974CE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505" y="397042"/>
            <a:ext cx="9601200" cy="1485900"/>
          </a:xfrm>
        </p:spPr>
        <p:txBody>
          <a:bodyPr/>
          <a:lstStyle/>
          <a:p>
            <a:r>
              <a:rPr lang="zh-CN" altLang="en-US" dirty="0"/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67493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DAA5-F674-4251-A02D-EBD974CE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505" y="397042"/>
            <a:ext cx="9601200" cy="1485900"/>
          </a:xfrm>
        </p:spPr>
        <p:txBody>
          <a:bodyPr/>
          <a:lstStyle/>
          <a:p>
            <a:r>
              <a:rPr lang="zh-CN" altLang="en-US" dirty="0"/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43967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96549-37D3-4469-AE7F-577A7CF9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516" y="268605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265915161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137</TotalTime>
  <Words>115</Words>
  <Application>Microsoft Office PowerPoint</Application>
  <PresentationFormat>宽屏</PresentationFormat>
  <Paragraphs>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Franklin Gothic Book</vt:lpstr>
      <vt:lpstr>Times New Roman</vt:lpstr>
      <vt:lpstr>剪切</vt:lpstr>
      <vt:lpstr>基于自编码器和RNN在车载系统入侵检测中的研究</vt:lpstr>
      <vt:lpstr>研究背景及意义</vt:lpstr>
      <vt:lpstr>研究背景及意义</vt:lpstr>
      <vt:lpstr>研究背景及意义</vt:lpstr>
      <vt:lpstr>研究背景及意义</vt:lpstr>
      <vt:lpstr>研究内容</vt:lpstr>
      <vt:lpstr>研究内容</vt:lpstr>
      <vt:lpstr>研究内容</vt:lpstr>
      <vt:lpstr>总结与展望</vt:lpstr>
      <vt:lpstr>总结与展望</vt:lpstr>
      <vt:lpstr>论文与评审意见</vt:lpstr>
      <vt:lpstr>论文与评审意见</vt:lpstr>
      <vt:lpstr>请各位老师批评指正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基于自编码器和RNN在车载系统入侵检测中的研究</dc:title>
  <dc:creator>ZHANG JIAYAN</dc:creator>
  <cp:lastModifiedBy>ZHANG JIAYAN</cp:lastModifiedBy>
  <cp:revision>13</cp:revision>
  <dcterms:created xsi:type="dcterms:W3CDTF">2021-06-01T12:57:00Z</dcterms:created>
  <dcterms:modified xsi:type="dcterms:W3CDTF">2021-06-01T15:14:41Z</dcterms:modified>
</cp:coreProperties>
</file>