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6"/>
  </p:notesMasterIdLst>
  <p:sldIdLst>
    <p:sldId id="278" r:id="rId5"/>
    <p:sldId id="281" r:id="rId6"/>
    <p:sldId id="280" r:id="rId7"/>
    <p:sldId id="283" r:id="rId8"/>
    <p:sldId id="284" r:id="rId9"/>
    <p:sldId id="291" r:id="rId10"/>
    <p:sldId id="287" r:id="rId11"/>
    <p:sldId id="286" r:id="rId12"/>
    <p:sldId id="289" r:id="rId13"/>
    <p:sldId id="290" r:id="rId14"/>
    <p:sldId id="27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5/8/2021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5/8/2021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5/8/2021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5/8/2021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5/8/2021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5/8/2021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5/8/2021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5/8/2021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5/8/2021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5/8/2021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5/8/2021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5/8/2021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5/8/2021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5/8/2021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5/8/2021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5/8/2021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5/8/2021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reactjs.org/docs/composition-vs-inheritance.html" TargetMode="External"/><Relationship Id="rId3" Type="http://schemas.openxmlformats.org/officeDocument/2006/relationships/notesSlide" Target="../notesSlides/notesSlide1.xml"/><Relationship Id="rId7" Type="http://schemas.openxmlformats.org/officeDocument/2006/relationships/hyperlink" Target="https://github.com/aethyris/CUS1172-TechPresentation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10" Type="http://schemas.openxmlformats.org/officeDocument/2006/relationships/hyperlink" Target="https://medium.com/leanjs/react-is-all-about-composition-f9f49dec183c" TargetMode="External"/><Relationship Id="rId4" Type="http://schemas.openxmlformats.org/officeDocument/2006/relationships/image" Target="../media/image1.jpeg"/><Relationship Id="rId9" Type="http://schemas.openxmlformats.org/officeDocument/2006/relationships/hyperlink" Target="https://formidable.com/blog/2021/react-composition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js.org/docs/composition-vs-inheritance.html" TargetMode="Externa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Composition and Inheritance in React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By Calvin Kwong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56F4B-764E-4DB0-B9EB-B8C757045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 dirty="0"/>
              <a:t>Composition in React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C00C68-C18E-490E-BC08-E8F8FF5527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86"/>
          <a:stretch/>
        </p:blipFill>
        <p:spPr>
          <a:xfrm>
            <a:off x="4655670" y="10"/>
            <a:ext cx="7536329" cy="6857990"/>
          </a:xfrm>
          <a:prstGeom prst="rect">
            <a:avLst/>
          </a:prstGeo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B053A8DC-BE05-4201-AEEF-63E6F5B92E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19595" y="1070882"/>
            <a:ext cx="6406796" cy="4716235"/>
          </a:xfrm>
        </p:spPr>
      </p:pic>
    </p:spTree>
    <p:extLst>
      <p:ext uri="{BB962C8B-B14F-4D97-AF65-F5344CB8AC3E}">
        <p14:creationId xmlns:p14="http://schemas.microsoft.com/office/powerpoint/2010/main" val="1545575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Additional Resources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1800" dirty="0">
                <a:hlinkClick r:id="rId7"/>
              </a:rPr>
              <a:t>https://github.com/aethyris/CUS1172-TechPresentation</a:t>
            </a:r>
            <a:endParaRPr lang="en-US" sz="1800" dirty="0"/>
          </a:p>
          <a:p>
            <a:pPr marL="36900" lvl="0" indent="0">
              <a:buNone/>
            </a:pPr>
            <a:r>
              <a:rPr lang="en-US" sz="1800" dirty="0">
                <a:hlinkClick r:id="rId8"/>
              </a:rPr>
              <a:t>https://reactjs.org/docs/composition-vs-inheritance.html</a:t>
            </a:r>
            <a:endParaRPr lang="en-US" sz="1800" dirty="0"/>
          </a:p>
          <a:p>
            <a:pPr marL="36900" lvl="0" indent="0">
              <a:buNone/>
            </a:pPr>
            <a:r>
              <a:rPr lang="en-US" sz="1800" dirty="0">
                <a:hlinkClick r:id="rId9"/>
              </a:rPr>
              <a:t>https://formidable.com/blog/2021/react-composition/</a:t>
            </a:r>
            <a:endParaRPr lang="en-US" sz="1800" dirty="0"/>
          </a:p>
          <a:p>
            <a:pPr marL="36900" indent="0">
              <a:buNone/>
            </a:pPr>
            <a:r>
              <a:rPr lang="en-US" sz="1800" dirty="0">
                <a:hlinkClick r:id="rId10"/>
              </a:rPr>
              <a:t>https://medium.com/leanjs/react-is-all-about-composition-f9f49dec183c</a:t>
            </a:r>
            <a:endParaRPr lang="en-US" sz="1800" dirty="0"/>
          </a:p>
          <a:p>
            <a:pPr marL="3690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5C052-C6B6-4F17-96F0-2E1941915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 and Inheritance in JavaScript</a:t>
            </a:r>
          </a:p>
        </p:txBody>
      </p:sp>
    </p:spTree>
    <p:extLst>
      <p:ext uri="{BB962C8B-B14F-4D97-AF65-F5344CB8AC3E}">
        <p14:creationId xmlns:p14="http://schemas.microsoft.com/office/powerpoint/2010/main" val="3450168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667C7E3-8E1D-4384-A4A8-E93B5A1909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7272" y="1866900"/>
            <a:ext cx="4046808" cy="4297430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0094301D-B6FE-45D0-94AB-C753A3CF8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in JS</a:t>
            </a:r>
          </a:p>
        </p:txBody>
      </p:sp>
    </p:spTree>
    <p:extLst>
      <p:ext uri="{BB962C8B-B14F-4D97-AF65-F5344CB8AC3E}">
        <p14:creationId xmlns:p14="http://schemas.microsoft.com/office/powerpoint/2010/main" val="1093328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82A74-5335-439B-AE95-73CBFC34E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 in JS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18C012-0E86-4321-A865-E11A8ADFA4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6050" y="1866900"/>
            <a:ext cx="6049252" cy="4712790"/>
          </a:xfrm>
        </p:spPr>
      </p:pic>
    </p:spTree>
    <p:extLst>
      <p:ext uri="{BB962C8B-B14F-4D97-AF65-F5344CB8AC3E}">
        <p14:creationId xmlns:p14="http://schemas.microsoft.com/office/powerpoint/2010/main" val="2304398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B4F5A-FD0F-4A9E-9502-ACB924C5A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 and Inheritance in React</a:t>
            </a:r>
          </a:p>
        </p:txBody>
      </p:sp>
    </p:spTree>
    <p:extLst>
      <p:ext uri="{BB962C8B-B14F-4D97-AF65-F5344CB8AC3E}">
        <p14:creationId xmlns:p14="http://schemas.microsoft.com/office/powerpoint/2010/main" val="3939616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C1F8D-1E1D-4EC7-B403-E545D090D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303F7-8C74-48E2-ABA7-363099D68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Reuse code</a:t>
            </a:r>
          </a:p>
          <a:p>
            <a:r>
              <a:rPr lang="en-US" dirty="0"/>
              <a:t>Containment: components don’t know what their children will be ahead of time</a:t>
            </a:r>
          </a:p>
          <a:p>
            <a:pPr lvl="1"/>
            <a:r>
              <a:rPr lang="en-US" dirty="0"/>
              <a:t>Sidebar or dialog box</a:t>
            </a:r>
          </a:p>
          <a:p>
            <a:r>
              <a:rPr lang="en-US" dirty="0"/>
              <a:t>Specialization: component is a special case of another</a:t>
            </a:r>
          </a:p>
        </p:txBody>
      </p:sp>
    </p:spTree>
    <p:extLst>
      <p:ext uri="{BB962C8B-B14F-4D97-AF65-F5344CB8AC3E}">
        <p14:creationId xmlns:p14="http://schemas.microsoft.com/office/powerpoint/2010/main" val="1688498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556F4B-764E-4DB0-B9EB-B8C757045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 dirty="0"/>
              <a:t>Inheritance in React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C00C68-C18E-490E-BC08-E8F8FF5527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86"/>
          <a:stretch/>
        </p:blipFill>
        <p:spPr>
          <a:xfrm>
            <a:off x="4655670" y="10"/>
            <a:ext cx="7536329" cy="685799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49054B-DFC5-48FC-A0E6-861AECB352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325000" y="647797"/>
            <a:ext cx="6197668" cy="556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950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4CC2A-BC55-4336-B943-F4F681559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has a powerful composition model, and we recommend using composition instead of inheritance to reuse code between components.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27DA6-8328-4E13-BA26-D60D97075A63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https://reactjs.org/docs/composition-vs-inheritance.html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5107C5-B2C0-47ED-B181-5E0E71572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In general, composition is preferable to inheritance.</a:t>
            </a:r>
          </a:p>
        </p:txBody>
      </p:sp>
    </p:spTree>
    <p:extLst>
      <p:ext uri="{BB962C8B-B14F-4D97-AF65-F5344CB8AC3E}">
        <p14:creationId xmlns:p14="http://schemas.microsoft.com/office/powerpoint/2010/main" val="3134829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CD63-F5D1-4F30-8DC2-CDE1855C2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composition?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1D84F-D8A6-4A2D-8245-E163DF88E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Avoids nesting too many components</a:t>
            </a:r>
          </a:p>
          <a:p>
            <a:r>
              <a:rPr lang="en-US" dirty="0"/>
              <a:t>Ability to use props to pass in arguments</a:t>
            </a:r>
          </a:p>
          <a:p>
            <a:pPr marL="450000" lvl="1" indent="0">
              <a:buNone/>
            </a:pPr>
            <a:r>
              <a:rPr lang="en-US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		&lt;</a:t>
            </a:r>
            <a:r>
              <a:rPr lang="en-US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Example</a:t>
            </a:r>
            <a:r>
              <a:rPr 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}/&gt;</a:t>
            </a:r>
            <a:endParaRPr lang="en-US" dirty="0"/>
          </a:p>
          <a:p>
            <a:r>
              <a:rPr lang="en-US" dirty="0"/>
              <a:t>“Everything as a component”</a:t>
            </a:r>
          </a:p>
        </p:txBody>
      </p:sp>
    </p:spTree>
    <p:extLst>
      <p:ext uri="{BB962C8B-B14F-4D97-AF65-F5344CB8AC3E}">
        <p14:creationId xmlns:p14="http://schemas.microsoft.com/office/powerpoint/2010/main" val="12951005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{A84AD00F-4263-4C9D-8A27-1E533D69B3F4}tf55705232_win32</Template>
  <TotalTime>355</TotalTime>
  <Words>174</Words>
  <Application>Microsoft Office PowerPoint</Application>
  <PresentationFormat>Widescreen</PresentationFormat>
  <Paragraphs>27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Consolas</vt:lpstr>
      <vt:lpstr>Goudy Old Style</vt:lpstr>
      <vt:lpstr>Wingdings 2</vt:lpstr>
      <vt:lpstr>SlateVTI</vt:lpstr>
      <vt:lpstr>Composition and Inheritance in React</vt:lpstr>
      <vt:lpstr>Composition and Inheritance in JavaScript</vt:lpstr>
      <vt:lpstr>Inheritance in JS</vt:lpstr>
      <vt:lpstr>Composition in JS</vt:lpstr>
      <vt:lpstr>Composition and Inheritance in React</vt:lpstr>
      <vt:lpstr>Purposes</vt:lpstr>
      <vt:lpstr>Inheritance in React</vt:lpstr>
      <vt:lpstr>React has a powerful composition model, and we recommend using composition instead of inheritance to reuse code between components.</vt:lpstr>
      <vt:lpstr>Why composition?</vt:lpstr>
      <vt:lpstr>Composition in React</vt:lpstr>
      <vt:lpstr>Additional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Composition and Inheritance in React</dc:title>
  <dc:creator>Calvin Kwong</dc:creator>
  <cp:lastModifiedBy>Calvin Kwong</cp:lastModifiedBy>
  <cp:revision>11</cp:revision>
  <dcterms:created xsi:type="dcterms:W3CDTF">2021-05-08T17:56:07Z</dcterms:created>
  <dcterms:modified xsi:type="dcterms:W3CDTF">2021-05-08T23:51:09Z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