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  <p:sldMasterId id="2147483713" r:id="rId5"/>
  </p:sldMasterIdLst>
  <p:sldIdLst>
    <p:sldId id="256" r:id="rId6"/>
    <p:sldId id="272" r:id="rId7"/>
    <p:sldId id="257" r:id="rId8"/>
    <p:sldId id="258" r:id="rId9"/>
    <p:sldId id="265" r:id="rId10"/>
    <p:sldId id="266" r:id="rId11"/>
    <p:sldId id="267" r:id="rId12"/>
    <p:sldId id="271" r:id="rId13"/>
    <p:sldId id="270" r:id="rId14"/>
    <p:sldId id="269" r:id="rId15"/>
    <p:sldId id="264" r:id="rId16"/>
  </p:sldIdLst>
  <p:sldSz cx="12188825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0F038-574A-4F0A-83B7-3B4C000D428C}" v="53" dt="2020-11-28T15:34:18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44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6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77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0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4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38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5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6" name="PlaceHolder 5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695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body"/>
          </p:nvPr>
        </p:nvSpPr>
        <p:spPr>
          <a:xfrm>
            <a:off x="431820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body"/>
          </p:nvPr>
        </p:nvSpPr>
        <p:spPr>
          <a:xfrm>
            <a:off x="8026920" y="160452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1" name="PlaceHolder 5"/>
          <p:cNvSpPr>
            <a:spLocks noGrp="1"/>
          </p:cNvSpPr>
          <p:nvPr>
            <p:ph type="body"/>
          </p:nvPr>
        </p:nvSpPr>
        <p:spPr>
          <a:xfrm>
            <a:off x="6091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2" name="PlaceHolder 6"/>
          <p:cNvSpPr>
            <a:spLocks noGrp="1"/>
          </p:cNvSpPr>
          <p:nvPr>
            <p:ph type="body"/>
          </p:nvPr>
        </p:nvSpPr>
        <p:spPr>
          <a:xfrm>
            <a:off x="431820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3" name="PlaceHolder 7"/>
          <p:cNvSpPr>
            <a:spLocks noGrp="1"/>
          </p:cNvSpPr>
          <p:nvPr>
            <p:ph type="body"/>
          </p:nvPr>
        </p:nvSpPr>
        <p:spPr>
          <a:xfrm>
            <a:off x="8026920" y="3682080"/>
            <a:ext cx="35319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230160" y="368208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0160" y="1604520"/>
            <a:ext cx="53528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09120" y="3682080"/>
            <a:ext cx="109695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4417920" y="1631160"/>
            <a:ext cx="6290280" cy="4575240"/>
            <a:chOff x="4417920" y="1631160"/>
            <a:chExt cx="6290280" cy="4575240"/>
          </a:xfrm>
        </p:grpSpPr>
        <p:grpSp>
          <p:nvGrpSpPr>
            <p:cNvPr id="310" name="Group 2"/>
            <p:cNvGrpSpPr/>
            <p:nvPr/>
          </p:nvGrpSpPr>
          <p:grpSpPr>
            <a:xfrm>
              <a:off x="5414040" y="1631160"/>
              <a:ext cx="5294160" cy="4114440"/>
              <a:chOff x="5414040" y="1631160"/>
              <a:chExt cx="5294160" cy="4114440"/>
            </a:xfrm>
          </p:grpSpPr>
          <p:grpSp>
            <p:nvGrpSpPr>
              <p:cNvPr id="2" name="Group 3"/>
              <p:cNvGrpSpPr/>
              <p:nvPr/>
            </p:nvGrpSpPr>
            <p:grpSpPr>
              <a:xfrm>
                <a:off x="5414040" y="1652400"/>
                <a:ext cx="5294160" cy="54360"/>
                <a:chOff x="5414040" y="1652400"/>
                <a:chExt cx="5294160" cy="54360"/>
              </a:xfrm>
            </p:grpSpPr>
            <p:sp>
              <p:nvSpPr>
                <p:cNvPr id="3" name="CustomShape 4"/>
                <p:cNvSpPr/>
                <p:nvPr/>
              </p:nvSpPr>
              <p:spPr>
                <a:xfrm flipH="1">
                  <a:off x="5413680" y="1661760"/>
                  <a:ext cx="313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" name="CustomShape 5"/>
                <p:cNvSpPr/>
                <p:nvPr/>
              </p:nvSpPr>
              <p:spPr>
                <a:xfrm flipH="1">
                  <a:off x="5439960" y="166824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" name="CustomShape 6"/>
                <p:cNvSpPr/>
                <p:nvPr/>
              </p:nvSpPr>
              <p:spPr>
                <a:xfrm flipH="1">
                  <a:off x="5420160" y="1667160"/>
                  <a:ext cx="1944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" name="CustomShape 7"/>
                <p:cNvSpPr/>
                <p:nvPr/>
              </p:nvSpPr>
              <p:spPr>
                <a:xfrm flipH="1">
                  <a:off x="5522760" y="1662840"/>
                  <a:ext cx="2124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" name="CustomShape 8"/>
                <p:cNvSpPr/>
                <p:nvPr/>
              </p:nvSpPr>
              <p:spPr>
                <a:xfrm flipH="1">
                  <a:off x="5535360" y="1667160"/>
                  <a:ext cx="201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" name="CustomShape 9"/>
                <p:cNvSpPr/>
                <p:nvPr/>
              </p:nvSpPr>
              <p:spPr>
                <a:xfrm flipH="1">
                  <a:off x="5419440" y="1672200"/>
                  <a:ext cx="3852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" name="CustomShape 10"/>
                <p:cNvSpPr/>
                <p:nvPr/>
              </p:nvSpPr>
              <p:spPr>
                <a:xfrm flipH="1">
                  <a:off x="5608440" y="1659600"/>
                  <a:ext cx="1944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" name="CustomShape 11"/>
                <p:cNvSpPr/>
                <p:nvPr/>
              </p:nvSpPr>
              <p:spPr>
                <a:xfrm flipH="1">
                  <a:off x="5661000" y="1658520"/>
                  <a:ext cx="457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" name="CustomShape 12"/>
                <p:cNvSpPr/>
                <p:nvPr/>
              </p:nvSpPr>
              <p:spPr>
                <a:xfrm flipH="1">
                  <a:off x="5707800" y="1661760"/>
                  <a:ext cx="172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" name="CustomShape 13"/>
                <p:cNvSpPr/>
                <p:nvPr/>
              </p:nvSpPr>
              <p:spPr>
                <a:xfrm flipH="1">
                  <a:off x="5589360" y="1665000"/>
                  <a:ext cx="14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" name="CustomShape 14"/>
                <p:cNvSpPr/>
                <p:nvPr/>
              </p:nvSpPr>
              <p:spPr>
                <a:xfrm flipH="1">
                  <a:off x="5597280" y="1668240"/>
                  <a:ext cx="172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" name="CustomShape 15"/>
                <p:cNvSpPr/>
                <p:nvPr/>
              </p:nvSpPr>
              <p:spPr>
                <a:xfrm flipH="1">
                  <a:off x="5587920" y="166896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" name="CustomShape 16"/>
                <p:cNvSpPr/>
                <p:nvPr/>
              </p:nvSpPr>
              <p:spPr>
                <a:xfrm flipH="1">
                  <a:off x="5504400" y="1672200"/>
                  <a:ext cx="3528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" name="CustomShape 17"/>
                <p:cNvSpPr/>
                <p:nvPr/>
              </p:nvSpPr>
              <p:spPr>
                <a:xfrm flipH="1">
                  <a:off x="5555160" y="1670040"/>
                  <a:ext cx="2196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" name="CustomShape 18"/>
                <p:cNvSpPr/>
                <p:nvPr/>
              </p:nvSpPr>
              <p:spPr>
                <a:xfrm flipH="1">
                  <a:off x="5578200" y="1672200"/>
                  <a:ext cx="100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" name="CustomShape 19"/>
                <p:cNvSpPr/>
                <p:nvPr/>
              </p:nvSpPr>
              <p:spPr>
                <a:xfrm flipH="1">
                  <a:off x="5676840" y="1667160"/>
                  <a:ext cx="424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" name="CustomShape 20"/>
                <p:cNvSpPr/>
                <p:nvPr/>
              </p:nvSpPr>
              <p:spPr>
                <a:xfrm flipH="1">
                  <a:off x="5645160" y="166824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" name="CustomShape 21"/>
                <p:cNvSpPr/>
                <p:nvPr/>
              </p:nvSpPr>
              <p:spPr>
                <a:xfrm flipH="1">
                  <a:off x="5828040" y="166896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" name="CustomShape 22"/>
                <p:cNvSpPr/>
                <p:nvPr/>
              </p:nvSpPr>
              <p:spPr>
                <a:xfrm flipH="1">
                  <a:off x="5661000" y="1668960"/>
                  <a:ext cx="21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" name="CustomShape 23"/>
                <p:cNvSpPr/>
                <p:nvPr/>
              </p:nvSpPr>
              <p:spPr>
                <a:xfrm flipH="1">
                  <a:off x="5739840" y="1665000"/>
                  <a:ext cx="154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" name="CustomShape 24"/>
                <p:cNvSpPr/>
                <p:nvPr/>
              </p:nvSpPr>
              <p:spPr>
                <a:xfrm flipH="1">
                  <a:off x="5648400" y="1667160"/>
                  <a:ext cx="28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" name="CustomShape 25"/>
                <p:cNvSpPr/>
                <p:nvPr/>
              </p:nvSpPr>
              <p:spPr>
                <a:xfrm flipH="1">
                  <a:off x="5646600" y="1667160"/>
                  <a:ext cx="140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" name="CustomShape 26"/>
                <p:cNvSpPr/>
                <p:nvPr/>
              </p:nvSpPr>
              <p:spPr>
                <a:xfrm flipH="1">
                  <a:off x="5797800" y="1668960"/>
                  <a:ext cx="94320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" name="CustomShape 27"/>
                <p:cNvSpPr/>
                <p:nvPr/>
              </p:nvSpPr>
              <p:spPr>
                <a:xfrm flipH="1">
                  <a:off x="5780160" y="1665000"/>
                  <a:ext cx="475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" name="CustomShape 28"/>
                <p:cNvSpPr/>
                <p:nvPr/>
              </p:nvSpPr>
              <p:spPr>
                <a:xfrm flipH="1">
                  <a:off x="5712120" y="1667160"/>
                  <a:ext cx="67320" cy="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" name="CustomShape 29"/>
                <p:cNvSpPr/>
                <p:nvPr/>
              </p:nvSpPr>
              <p:spPr>
                <a:xfrm flipH="1">
                  <a:off x="5538600" y="1684800"/>
                  <a:ext cx="432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" name="CustomShape 30"/>
                <p:cNvSpPr/>
                <p:nvPr/>
              </p:nvSpPr>
              <p:spPr>
                <a:xfrm flipH="1">
                  <a:off x="5519520" y="1676520"/>
                  <a:ext cx="5832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" name="CustomShape 31"/>
                <p:cNvSpPr/>
                <p:nvPr/>
              </p:nvSpPr>
              <p:spPr>
                <a:xfrm flipH="1">
                  <a:off x="5648400" y="1677600"/>
                  <a:ext cx="345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" name="CustomShape 32"/>
                <p:cNvSpPr/>
                <p:nvPr/>
              </p:nvSpPr>
              <p:spPr>
                <a:xfrm flipH="1">
                  <a:off x="5830200" y="1663920"/>
                  <a:ext cx="1872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2" name="CustomShape 33"/>
                <p:cNvSpPr/>
                <p:nvPr/>
              </p:nvSpPr>
              <p:spPr>
                <a:xfrm flipH="1">
                  <a:off x="5877360" y="1665000"/>
                  <a:ext cx="108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3" name="CustomShape 34"/>
                <p:cNvSpPr/>
                <p:nvPr/>
              </p:nvSpPr>
              <p:spPr>
                <a:xfrm flipH="1">
                  <a:off x="8356680" y="1696680"/>
                  <a:ext cx="100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4" name="CustomShape 35"/>
                <p:cNvSpPr/>
                <p:nvPr/>
              </p:nvSpPr>
              <p:spPr>
                <a:xfrm flipH="1">
                  <a:off x="8282880" y="1695600"/>
                  <a:ext cx="432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5" name="CustomShape 36"/>
                <p:cNvSpPr/>
                <p:nvPr/>
              </p:nvSpPr>
              <p:spPr>
                <a:xfrm flipH="1">
                  <a:off x="6956280" y="1658520"/>
                  <a:ext cx="30600" cy="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6" name="CustomShape 37"/>
                <p:cNvSpPr/>
                <p:nvPr/>
              </p:nvSpPr>
              <p:spPr>
                <a:xfrm flipH="1">
                  <a:off x="7680960" y="1679760"/>
                  <a:ext cx="1404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" name="CustomShape 38"/>
                <p:cNvSpPr/>
                <p:nvPr/>
              </p:nvSpPr>
              <p:spPr>
                <a:xfrm flipH="1">
                  <a:off x="7706160" y="1693440"/>
                  <a:ext cx="187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" name="CustomShape 39"/>
                <p:cNvSpPr/>
                <p:nvPr/>
              </p:nvSpPr>
              <p:spPr>
                <a:xfrm flipH="1">
                  <a:off x="8743320" y="1698840"/>
                  <a:ext cx="180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" name="CustomShape 40"/>
                <p:cNvSpPr/>
                <p:nvPr/>
              </p:nvSpPr>
              <p:spPr>
                <a:xfrm flipH="1">
                  <a:off x="6327360" y="1666080"/>
                  <a:ext cx="3060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0" name="CustomShape 41"/>
                <p:cNvSpPr/>
                <p:nvPr/>
              </p:nvSpPr>
              <p:spPr>
                <a:xfrm flipH="1">
                  <a:off x="8327160" y="1661760"/>
                  <a:ext cx="93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" name="CustomShape 42"/>
                <p:cNvSpPr/>
                <p:nvPr/>
              </p:nvSpPr>
              <p:spPr>
                <a:xfrm flipH="1">
                  <a:off x="6359040" y="1663920"/>
                  <a:ext cx="352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" name="CustomShape 43"/>
                <p:cNvSpPr/>
                <p:nvPr/>
              </p:nvSpPr>
              <p:spPr>
                <a:xfrm flipH="1">
                  <a:off x="10173600" y="1691280"/>
                  <a:ext cx="360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" name="CustomShape 44"/>
                <p:cNvSpPr/>
                <p:nvPr/>
              </p:nvSpPr>
              <p:spPr>
                <a:xfrm flipH="1">
                  <a:off x="10571400" y="1658520"/>
                  <a:ext cx="172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" name="CustomShape 45"/>
                <p:cNvSpPr/>
                <p:nvPr/>
              </p:nvSpPr>
              <p:spPr>
                <a:xfrm flipH="1">
                  <a:off x="6045840" y="166500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" name="CustomShape 46"/>
                <p:cNvSpPr/>
                <p:nvPr/>
              </p:nvSpPr>
              <p:spPr>
                <a:xfrm flipH="1">
                  <a:off x="6009120" y="1678680"/>
                  <a:ext cx="36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6" name="CustomShape 47"/>
                <p:cNvSpPr/>
                <p:nvPr/>
              </p:nvSpPr>
              <p:spPr>
                <a:xfrm flipH="1">
                  <a:off x="6486480" y="168588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7" name="CustomShape 48"/>
                <p:cNvSpPr/>
                <p:nvPr/>
              </p:nvSpPr>
              <p:spPr>
                <a:xfrm flipH="1">
                  <a:off x="6041160" y="1667160"/>
                  <a:ext cx="115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8" name="CustomShape 49"/>
                <p:cNvSpPr/>
                <p:nvPr/>
              </p:nvSpPr>
              <p:spPr>
                <a:xfrm flipH="1">
                  <a:off x="6033960" y="166500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" name="CustomShape 50"/>
                <p:cNvSpPr/>
                <p:nvPr/>
              </p:nvSpPr>
              <p:spPr>
                <a:xfrm flipH="1">
                  <a:off x="6052320" y="1666080"/>
                  <a:ext cx="147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" name="CustomShape 51"/>
                <p:cNvSpPr/>
                <p:nvPr/>
              </p:nvSpPr>
              <p:spPr>
                <a:xfrm flipH="1">
                  <a:off x="9411120" y="1684800"/>
                  <a:ext cx="100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" name="CustomShape 52"/>
                <p:cNvSpPr/>
                <p:nvPr/>
              </p:nvSpPr>
              <p:spPr>
                <a:xfrm flipH="1">
                  <a:off x="7197480" y="1697760"/>
                  <a:ext cx="10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" name="CustomShape 53"/>
                <p:cNvSpPr/>
                <p:nvPr/>
              </p:nvSpPr>
              <p:spPr>
                <a:xfrm flipH="1">
                  <a:off x="7199640" y="1688040"/>
                  <a:ext cx="33120" cy="1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" name="CustomShape 54"/>
                <p:cNvSpPr/>
                <p:nvPr/>
              </p:nvSpPr>
              <p:spPr>
                <a:xfrm flipH="1">
                  <a:off x="5897880" y="1652400"/>
                  <a:ext cx="4789800" cy="5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" name="CustomShape 55"/>
                <p:cNvSpPr/>
                <p:nvPr/>
              </p:nvSpPr>
              <p:spPr>
                <a:xfrm flipH="1">
                  <a:off x="7704720" y="1691280"/>
                  <a:ext cx="504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" name="CustomShape 56"/>
                <p:cNvSpPr/>
                <p:nvPr/>
              </p:nvSpPr>
              <p:spPr>
                <a:xfrm flipH="1">
                  <a:off x="8747280" y="169776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" name="CustomShape 57"/>
                <p:cNvSpPr/>
                <p:nvPr/>
              </p:nvSpPr>
              <p:spPr>
                <a:xfrm flipH="1">
                  <a:off x="6613560" y="1697760"/>
                  <a:ext cx="122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CustomShape 58"/>
                <p:cNvSpPr/>
                <p:nvPr/>
              </p:nvSpPr>
              <p:spPr>
                <a:xfrm flipH="1">
                  <a:off x="5958360" y="1665000"/>
                  <a:ext cx="194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" name="CustomShape 59"/>
                <p:cNvSpPr/>
                <p:nvPr/>
              </p:nvSpPr>
              <p:spPr>
                <a:xfrm flipH="1">
                  <a:off x="5773320" y="1684800"/>
                  <a:ext cx="21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" name="CustomShape 60"/>
                <p:cNvSpPr/>
                <p:nvPr/>
              </p:nvSpPr>
              <p:spPr>
                <a:xfrm flipH="1">
                  <a:off x="5909040" y="1674360"/>
                  <a:ext cx="2988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" name="CustomShape 61"/>
                <p:cNvSpPr/>
                <p:nvPr/>
              </p:nvSpPr>
              <p:spPr>
                <a:xfrm flipH="1">
                  <a:off x="5893200" y="1676520"/>
                  <a:ext cx="1404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" name="CustomShape 62"/>
                <p:cNvSpPr/>
                <p:nvPr/>
              </p:nvSpPr>
              <p:spPr>
                <a:xfrm flipH="1">
                  <a:off x="6069960" y="1661760"/>
                  <a:ext cx="5148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2" name="CustomShape 63"/>
                <p:cNvSpPr/>
                <p:nvPr/>
              </p:nvSpPr>
              <p:spPr>
                <a:xfrm flipH="1">
                  <a:off x="5927400" y="1683000"/>
                  <a:ext cx="133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3" name="CustomShape 64"/>
                <p:cNvSpPr/>
                <p:nvPr/>
              </p:nvSpPr>
              <p:spPr>
                <a:xfrm flipH="1">
                  <a:off x="6010920" y="1681920"/>
                  <a:ext cx="291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4" name="CustomShape 65"/>
                <p:cNvSpPr/>
                <p:nvPr/>
              </p:nvSpPr>
              <p:spPr>
                <a:xfrm flipH="1">
                  <a:off x="5993280" y="1683000"/>
                  <a:ext cx="1800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5" name="CustomShape 66"/>
                <p:cNvSpPr/>
                <p:nvPr/>
              </p:nvSpPr>
              <p:spPr>
                <a:xfrm flipH="1">
                  <a:off x="5958360" y="1686960"/>
                  <a:ext cx="226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6" name="CustomShape 67"/>
                <p:cNvSpPr/>
                <p:nvPr/>
              </p:nvSpPr>
              <p:spPr>
                <a:xfrm flipH="1">
                  <a:off x="6278040" y="1681920"/>
                  <a:ext cx="306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7" name="CustomShape 68"/>
                <p:cNvSpPr/>
                <p:nvPr/>
              </p:nvSpPr>
              <p:spPr>
                <a:xfrm flipH="1">
                  <a:off x="6208200" y="1689120"/>
                  <a:ext cx="1152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8" name="CustomShape 69"/>
                <p:cNvSpPr/>
                <p:nvPr/>
              </p:nvSpPr>
              <p:spPr>
                <a:xfrm flipH="1">
                  <a:off x="6257520" y="1694520"/>
                  <a:ext cx="583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9" name="CustomShape 70"/>
                <p:cNvSpPr/>
                <p:nvPr/>
              </p:nvSpPr>
              <p:spPr>
                <a:xfrm flipH="1">
                  <a:off x="6646320" y="1679760"/>
                  <a:ext cx="504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0" name="CustomShape 71"/>
                <p:cNvSpPr/>
                <p:nvPr/>
              </p:nvSpPr>
              <p:spPr>
                <a:xfrm flipH="1">
                  <a:off x="6939000" y="1698840"/>
                  <a:ext cx="4824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" name="CustomShape 72"/>
                <p:cNvSpPr/>
                <p:nvPr/>
              </p:nvSpPr>
              <p:spPr>
                <a:xfrm flipH="1">
                  <a:off x="6950880" y="1696680"/>
                  <a:ext cx="82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" name="CustomShape 73"/>
                <p:cNvSpPr/>
                <p:nvPr/>
              </p:nvSpPr>
              <p:spPr>
                <a:xfrm flipH="1">
                  <a:off x="10657080" y="1654200"/>
                  <a:ext cx="1872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3" name="CustomShape 74"/>
                <p:cNvSpPr/>
                <p:nvPr/>
              </p:nvSpPr>
              <p:spPr>
                <a:xfrm flipH="1">
                  <a:off x="10693080" y="1656360"/>
                  <a:ext cx="14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4" name="CustomShape 75"/>
                <p:cNvSpPr/>
                <p:nvPr/>
              </p:nvSpPr>
              <p:spPr>
                <a:xfrm flipH="1">
                  <a:off x="8123040" y="1702800"/>
                  <a:ext cx="162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5" name="CustomShape 76"/>
                <p:cNvSpPr/>
                <p:nvPr/>
              </p:nvSpPr>
              <p:spPr>
                <a:xfrm flipH="1">
                  <a:off x="8375760" y="1696680"/>
                  <a:ext cx="75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6" name="CustomShape 77"/>
                <p:cNvSpPr/>
                <p:nvPr/>
              </p:nvSpPr>
              <p:spPr>
                <a:xfrm flipH="1">
                  <a:off x="8565840" y="1700640"/>
                  <a:ext cx="2988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77" name="Group 78"/>
              <p:cNvGrpSpPr/>
              <p:nvPr/>
            </p:nvGrpSpPr>
            <p:grpSpPr>
              <a:xfrm>
                <a:off x="10635120" y="1631160"/>
                <a:ext cx="36360" cy="4114440"/>
                <a:chOff x="10635120" y="1631160"/>
                <a:chExt cx="36360" cy="4114440"/>
              </a:xfrm>
            </p:grpSpPr>
            <p:sp>
              <p:nvSpPr>
                <p:cNvPr id="78" name="CustomShape 79"/>
                <p:cNvSpPr/>
                <p:nvPr/>
              </p:nvSpPr>
              <p:spPr>
                <a:xfrm rot="5400000" flipV="1">
                  <a:off x="10630440" y="5731920"/>
                  <a:ext cx="2448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9" name="CustomShape 80"/>
                <p:cNvSpPr/>
                <p:nvPr/>
              </p:nvSpPr>
              <p:spPr>
                <a:xfrm rot="5400000" flipV="1">
                  <a:off x="10642320" y="572184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0" name="CustomShape 81"/>
                <p:cNvSpPr/>
                <p:nvPr/>
              </p:nvSpPr>
              <p:spPr>
                <a:xfrm rot="5400000" flipV="1">
                  <a:off x="10639080" y="5731920"/>
                  <a:ext cx="1512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1" name="CustomShape 82"/>
                <p:cNvSpPr/>
                <p:nvPr/>
              </p:nvSpPr>
              <p:spPr>
                <a:xfrm rot="5400000" flipV="1">
                  <a:off x="10635480" y="5650920"/>
                  <a:ext cx="1620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" name="CustomShape 83"/>
                <p:cNvSpPr/>
                <p:nvPr/>
              </p:nvSpPr>
              <p:spPr>
                <a:xfrm rot="5400000" flipV="1">
                  <a:off x="10637640" y="5643000"/>
                  <a:ext cx="1584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" name="CustomShape 84"/>
                <p:cNvSpPr/>
                <p:nvPr/>
              </p:nvSpPr>
              <p:spPr>
                <a:xfrm rot="5400000" flipV="1">
                  <a:off x="10634760" y="5724720"/>
                  <a:ext cx="298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4" name="CustomShape 85"/>
                <p:cNvSpPr/>
                <p:nvPr/>
              </p:nvSpPr>
              <p:spPr>
                <a:xfrm rot="5400000" flipV="1">
                  <a:off x="10633680" y="5585760"/>
                  <a:ext cx="151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5" name="CustomShape 86"/>
                <p:cNvSpPr/>
                <p:nvPr/>
              </p:nvSpPr>
              <p:spPr>
                <a:xfrm rot="5400000" flipV="1">
                  <a:off x="10622880" y="5533560"/>
                  <a:ext cx="3564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" name="CustomShape 87"/>
                <p:cNvSpPr/>
                <p:nvPr/>
              </p:nvSpPr>
              <p:spPr>
                <a:xfrm rot="5400000" flipV="1">
                  <a:off x="10635840" y="5509440"/>
                  <a:ext cx="133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" name="CustomShape 88"/>
                <p:cNvSpPr/>
                <p:nvPr/>
              </p:nvSpPr>
              <p:spPr>
                <a:xfrm rot="5400000" flipV="1">
                  <a:off x="10639080" y="5601960"/>
                  <a:ext cx="115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" name="CustomShape 89"/>
                <p:cNvSpPr/>
                <p:nvPr/>
              </p:nvSpPr>
              <p:spPr>
                <a:xfrm rot="5400000" flipV="1">
                  <a:off x="10639440" y="5595840"/>
                  <a:ext cx="133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9" name="CustomShape 90"/>
                <p:cNvSpPr/>
                <p:nvPr/>
              </p:nvSpPr>
              <p:spPr>
                <a:xfrm rot="5400000" flipV="1">
                  <a:off x="10645920" y="560988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0" name="CustomShape 91"/>
                <p:cNvSpPr/>
                <p:nvPr/>
              </p:nvSpPr>
              <p:spPr>
                <a:xfrm rot="5400000" flipV="1">
                  <a:off x="10637280" y="5659560"/>
                  <a:ext cx="2736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" name="CustomShape 92"/>
                <p:cNvSpPr/>
                <p:nvPr/>
              </p:nvSpPr>
              <p:spPr>
                <a:xfrm rot="5400000" flipV="1">
                  <a:off x="10639800" y="5625360"/>
                  <a:ext cx="169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2" name="CustomShape 93"/>
                <p:cNvSpPr/>
                <p:nvPr/>
              </p:nvSpPr>
              <p:spPr>
                <a:xfrm rot="5400000" flipV="1">
                  <a:off x="10645560" y="5613120"/>
                  <a:ext cx="75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3" name="CustomShape 94"/>
                <p:cNvSpPr/>
                <p:nvPr/>
              </p:nvSpPr>
              <p:spPr>
                <a:xfrm rot="5400000" flipV="1">
                  <a:off x="10629360" y="5524200"/>
                  <a:ext cx="331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4" name="CustomShape 95"/>
                <p:cNvSpPr/>
                <p:nvPr/>
              </p:nvSpPr>
              <p:spPr>
                <a:xfrm rot="5400000" flipV="1">
                  <a:off x="10645200" y="556524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5" name="CustomShape 96"/>
                <p:cNvSpPr/>
                <p:nvPr/>
              </p:nvSpPr>
              <p:spPr>
                <a:xfrm rot="5400000" flipV="1">
                  <a:off x="10645920" y="542304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6" name="CustomShape 97"/>
                <p:cNvSpPr/>
                <p:nvPr/>
              </p:nvSpPr>
              <p:spPr>
                <a:xfrm rot="5400000" flipV="1">
                  <a:off x="10638720" y="5543640"/>
                  <a:ext cx="169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" name="CustomShape 98"/>
                <p:cNvSpPr/>
                <p:nvPr/>
              </p:nvSpPr>
              <p:spPr>
                <a:xfrm rot="5400000" flipV="1">
                  <a:off x="10638360" y="5484960"/>
                  <a:ext cx="118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" name="CustomShape 99"/>
                <p:cNvSpPr/>
                <p:nvPr/>
              </p:nvSpPr>
              <p:spPr>
                <a:xfrm rot="5400000" flipV="1">
                  <a:off x="10644120" y="556236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9" name="CustomShape 100"/>
                <p:cNvSpPr/>
                <p:nvPr/>
              </p:nvSpPr>
              <p:spPr>
                <a:xfrm rot="5400000" flipV="1">
                  <a:off x="10640160" y="5558400"/>
                  <a:ext cx="108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0" name="CustomShape 101"/>
                <p:cNvSpPr/>
                <p:nvPr/>
              </p:nvSpPr>
              <p:spPr>
                <a:xfrm rot="5400000" flipV="1">
                  <a:off x="10616400" y="5403960"/>
                  <a:ext cx="73080" cy="1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" name="CustomShape 102"/>
                <p:cNvSpPr/>
                <p:nvPr/>
              </p:nvSpPr>
              <p:spPr>
                <a:xfrm rot="5400000" flipV="1">
                  <a:off x="10626480" y="5441400"/>
                  <a:ext cx="367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" name="CustomShape 103"/>
                <p:cNvSpPr/>
                <p:nvPr/>
              </p:nvSpPr>
              <p:spPr>
                <a:xfrm rot="5400000" flipV="1">
                  <a:off x="10622520" y="5483520"/>
                  <a:ext cx="52200" cy="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3" name="CustomShape 104"/>
                <p:cNvSpPr/>
                <p:nvPr/>
              </p:nvSpPr>
              <p:spPr>
                <a:xfrm rot="5400000" flipV="1">
                  <a:off x="10655640" y="5646600"/>
                  <a:ext cx="3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4" name="CustomShape 105"/>
                <p:cNvSpPr/>
                <p:nvPr/>
              </p:nvSpPr>
              <p:spPr>
                <a:xfrm rot="5400000" flipV="1">
                  <a:off x="10631160" y="5638320"/>
                  <a:ext cx="45360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5" name="CustomShape 106"/>
                <p:cNvSpPr/>
                <p:nvPr/>
              </p:nvSpPr>
              <p:spPr>
                <a:xfrm rot="5400000" flipV="1">
                  <a:off x="10639800" y="5548320"/>
                  <a:ext cx="2700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6" name="CustomShape 107"/>
                <p:cNvSpPr/>
                <p:nvPr/>
              </p:nvSpPr>
              <p:spPr>
                <a:xfrm rot="5400000" flipV="1">
                  <a:off x="10637280" y="5413320"/>
                  <a:ext cx="1440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7" name="CustomShape 108"/>
                <p:cNvSpPr/>
                <p:nvPr/>
              </p:nvSpPr>
              <p:spPr>
                <a:xfrm rot="5400000" flipV="1">
                  <a:off x="10640160" y="5380560"/>
                  <a:ext cx="82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8" name="CustomShape 109"/>
                <p:cNvSpPr/>
                <p:nvPr/>
              </p:nvSpPr>
              <p:spPr>
                <a:xfrm rot="5400000" flipV="1">
                  <a:off x="10661040" y="3454200"/>
                  <a:ext cx="75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9" name="CustomShape 110"/>
                <p:cNvSpPr/>
                <p:nvPr/>
              </p:nvSpPr>
              <p:spPr>
                <a:xfrm rot="5400000" flipV="1">
                  <a:off x="10662840" y="3513960"/>
                  <a:ext cx="3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0" name="CustomShape 111"/>
                <p:cNvSpPr/>
                <p:nvPr/>
              </p:nvSpPr>
              <p:spPr>
                <a:xfrm rot="5400000" flipV="1">
                  <a:off x="10629360" y="4532760"/>
                  <a:ext cx="23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1" name="CustomShape 112"/>
                <p:cNvSpPr/>
                <p:nvPr/>
              </p:nvSpPr>
              <p:spPr>
                <a:xfrm rot="5400000" flipV="1">
                  <a:off x="10648800" y="3977280"/>
                  <a:ext cx="108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2" name="CustomShape 113"/>
                <p:cNvSpPr/>
                <p:nvPr/>
              </p:nvSpPr>
              <p:spPr>
                <a:xfrm rot="5400000" flipV="1">
                  <a:off x="10656000" y="3956400"/>
                  <a:ext cx="144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3" name="CustomShape 114"/>
                <p:cNvSpPr/>
                <p:nvPr/>
              </p:nvSpPr>
              <p:spPr>
                <a:xfrm rot="5400000" flipV="1">
                  <a:off x="10659960" y="3150720"/>
                  <a:ext cx="136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4" name="CustomShape 115"/>
                <p:cNvSpPr/>
                <p:nvPr/>
              </p:nvSpPr>
              <p:spPr>
                <a:xfrm rot="5400000" flipV="1">
                  <a:off x="10633680" y="5022360"/>
                  <a:ext cx="2376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5" name="CustomShape 116"/>
                <p:cNvSpPr/>
                <p:nvPr/>
              </p:nvSpPr>
              <p:spPr>
                <a:xfrm rot="5400000" flipV="1">
                  <a:off x="10638360" y="3477600"/>
                  <a:ext cx="72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6" name="CustomShape 117"/>
                <p:cNvSpPr/>
                <p:nvPr/>
              </p:nvSpPr>
              <p:spPr>
                <a:xfrm rot="5400000" flipV="1">
                  <a:off x="10630080" y="4996800"/>
                  <a:ext cx="273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7" name="CustomShape 118"/>
                <p:cNvSpPr/>
                <p:nvPr/>
              </p:nvSpPr>
              <p:spPr>
                <a:xfrm rot="5400000" flipV="1">
                  <a:off x="10659960" y="2044800"/>
                  <a:ext cx="28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8" name="CustomShape 119"/>
                <p:cNvSpPr/>
                <p:nvPr/>
              </p:nvSpPr>
              <p:spPr>
                <a:xfrm rot="5400000" flipV="1">
                  <a:off x="10632960" y="1730160"/>
                  <a:ext cx="133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9" name="CustomShape 120"/>
                <p:cNvSpPr/>
                <p:nvPr/>
              </p:nvSpPr>
              <p:spPr>
                <a:xfrm rot="5400000" flipV="1">
                  <a:off x="10640160" y="525096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0" name="CustomShape 121"/>
                <p:cNvSpPr/>
                <p:nvPr/>
              </p:nvSpPr>
              <p:spPr>
                <a:xfrm rot="5400000" flipV="1">
                  <a:off x="10651680" y="5281200"/>
                  <a:ext cx="28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1" name="CustomShape 122"/>
                <p:cNvSpPr/>
                <p:nvPr/>
              </p:nvSpPr>
              <p:spPr>
                <a:xfrm rot="5400000" flipV="1">
                  <a:off x="10657080" y="491148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2" name="CustomShape 123"/>
                <p:cNvSpPr/>
                <p:nvPr/>
              </p:nvSpPr>
              <p:spPr>
                <a:xfrm rot="5400000" flipV="1">
                  <a:off x="10640880" y="5253120"/>
                  <a:ext cx="90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3" name="CustomShape 124"/>
                <p:cNvSpPr/>
                <p:nvPr/>
              </p:nvSpPr>
              <p:spPr>
                <a:xfrm rot="5400000" flipV="1">
                  <a:off x="10640160" y="526032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4" name="CustomShape 125"/>
                <p:cNvSpPr/>
                <p:nvPr/>
              </p:nvSpPr>
              <p:spPr>
                <a:xfrm rot="5400000" flipV="1">
                  <a:off x="10638720" y="5243400"/>
                  <a:ext cx="115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5" name="CustomShape 126"/>
                <p:cNvSpPr/>
                <p:nvPr/>
              </p:nvSpPr>
              <p:spPr>
                <a:xfrm rot="5400000" flipV="1">
                  <a:off x="10653840" y="2634480"/>
                  <a:ext cx="75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6" name="CustomShape 127"/>
                <p:cNvSpPr/>
                <p:nvPr/>
              </p:nvSpPr>
              <p:spPr>
                <a:xfrm rot="5400000" flipV="1">
                  <a:off x="10665000" y="4358520"/>
                  <a:ext cx="7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7" name="CustomShape 128"/>
                <p:cNvSpPr/>
                <p:nvPr/>
              </p:nvSpPr>
              <p:spPr>
                <a:xfrm rot="5400000" flipV="1">
                  <a:off x="10650240" y="4340520"/>
                  <a:ext cx="2556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8" name="CustomShape 129"/>
                <p:cNvSpPr/>
                <p:nvPr/>
              </p:nvSpPr>
              <p:spPr>
                <a:xfrm rot="5400000" flipV="1">
                  <a:off x="8791920" y="3489120"/>
                  <a:ext cx="3722760" cy="3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9" name="CustomShape 130"/>
                <p:cNvSpPr/>
                <p:nvPr/>
              </p:nvSpPr>
              <p:spPr>
                <a:xfrm rot="5400000" flipV="1">
                  <a:off x="10660320" y="3962160"/>
                  <a:ext cx="3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0" name="CustomShape 131"/>
                <p:cNvSpPr/>
                <p:nvPr/>
              </p:nvSpPr>
              <p:spPr>
                <a:xfrm rot="5400000" flipV="1">
                  <a:off x="10664640" y="315432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1" name="CustomShape 132"/>
                <p:cNvSpPr/>
                <p:nvPr/>
              </p:nvSpPr>
              <p:spPr>
                <a:xfrm rot="5400000" flipV="1">
                  <a:off x="10661040" y="4808160"/>
                  <a:ext cx="93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2" name="CustomShape 133"/>
                <p:cNvSpPr/>
                <p:nvPr/>
              </p:nvSpPr>
              <p:spPr>
                <a:xfrm rot="5400000" flipV="1">
                  <a:off x="10636560" y="5314680"/>
                  <a:ext cx="151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3" name="CustomShape 134"/>
                <p:cNvSpPr/>
                <p:nvPr/>
              </p:nvSpPr>
              <p:spPr>
                <a:xfrm rot="5400000" flipV="1">
                  <a:off x="10649160" y="5456520"/>
                  <a:ext cx="169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4" name="CustomShape 135"/>
                <p:cNvSpPr/>
                <p:nvPr/>
              </p:nvSpPr>
              <p:spPr>
                <a:xfrm rot="5400000" flipV="1">
                  <a:off x="10639800" y="5347440"/>
                  <a:ext cx="2304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5" name="CustomShape 136"/>
                <p:cNvSpPr/>
                <p:nvPr/>
              </p:nvSpPr>
              <p:spPr>
                <a:xfrm rot="5400000" flipV="1">
                  <a:off x="10645920" y="5367240"/>
                  <a:ext cx="108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6" name="CustomShape 137"/>
                <p:cNvSpPr/>
                <p:nvPr/>
              </p:nvSpPr>
              <p:spPr>
                <a:xfrm rot="5400000" flipV="1">
                  <a:off x="10624320" y="5212440"/>
                  <a:ext cx="39960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7" name="CustomShape 138"/>
                <p:cNvSpPr/>
                <p:nvPr/>
              </p:nvSpPr>
              <p:spPr>
                <a:xfrm rot="5400000" flipV="1">
                  <a:off x="10651680" y="5339880"/>
                  <a:ext cx="1008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8" name="CustomShape 139"/>
                <p:cNvSpPr/>
                <p:nvPr/>
              </p:nvSpPr>
              <p:spPr>
                <a:xfrm rot="5400000" flipV="1">
                  <a:off x="10644120" y="5268960"/>
                  <a:ext cx="226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9" name="CustomShape 140"/>
                <p:cNvSpPr/>
                <p:nvPr/>
              </p:nvSpPr>
              <p:spPr>
                <a:xfrm rot="5400000" flipV="1">
                  <a:off x="10648800" y="5288400"/>
                  <a:ext cx="136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0" name="CustomShape 141"/>
                <p:cNvSpPr/>
                <p:nvPr/>
              </p:nvSpPr>
              <p:spPr>
                <a:xfrm rot="5400000" flipV="1">
                  <a:off x="10649880" y="5312520"/>
                  <a:ext cx="176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1" name="CustomShape 142"/>
                <p:cNvSpPr/>
                <p:nvPr/>
              </p:nvSpPr>
              <p:spPr>
                <a:xfrm rot="5400000" flipV="1">
                  <a:off x="10643760" y="5060880"/>
                  <a:ext cx="237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2" name="CustomShape 143"/>
                <p:cNvSpPr/>
                <p:nvPr/>
              </p:nvSpPr>
              <p:spPr>
                <a:xfrm rot="5400000" flipV="1">
                  <a:off x="10657080" y="5122080"/>
                  <a:ext cx="900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3" name="CustomShape 144"/>
                <p:cNvSpPr/>
                <p:nvPr/>
              </p:nvSpPr>
              <p:spPr>
                <a:xfrm rot="5400000" flipV="1">
                  <a:off x="10641240" y="5067000"/>
                  <a:ext cx="453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4" name="CustomShape 145"/>
                <p:cNvSpPr/>
                <p:nvPr/>
              </p:nvSpPr>
              <p:spPr>
                <a:xfrm rot="5400000" flipV="1">
                  <a:off x="10653840" y="4783320"/>
                  <a:ext cx="396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" name="CustomShape 146"/>
                <p:cNvSpPr/>
                <p:nvPr/>
              </p:nvSpPr>
              <p:spPr>
                <a:xfrm rot="5400000" flipV="1">
                  <a:off x="10649520" y="4539600"/>
                  <a:ext cx="3744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" name="CustomShape 147"/>
                <p:cNvSpPr/>
                <p:nvPr/>
              </p:nvSpPr>
              <p:spPr>
                <a:xfrm rot="5400000" flipV="1">
                  <a:off x="10661760" y="4547160"/>
                  <a:ext cx="64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" name="CustomShape 148"/>
                <p:cNvSpPr/>
                <p:nvPr/>
              </p:nvSpPr>
              <p:spPr>
                <a:xfrm rot="5400000" flipV="1">
                  <a:off x="10630080" y="1662840"/>
                  <a:ext cx="144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8" name="CustomShape 149"/>
                <p:cNvSpPr/>
                <p:nvPr/>
              </p:nvSpPr>
              <p:spPr>
                <a:xfrm rot="5400000" flipV="1">
                  <a:off x="10633320" y="1635480"/>
                  <a:ext cx="115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9" name="CustomShape 150"/>
                <p:cNvSpPr/>
                <p:nvPr/>
              </p:nvSpPr>
              <p:spPr>
                <a:xfrm rot="5400000" flipV="1">
                  <a:off x="10663560" y="3632040"/>
                  <a:ext cx="126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0" name="CustomShape 151"/>
                <p:cNvSpPr/>
                <p:nvPr/>
              </p:nvSpPr>
              <p:spPr>
                <a:xfrm rot="5400000" flipV="1">
                  <a:off x="10662840" y="3439080"/>
                  <a:ext cx="576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1" name="CustomShape 152"/>
                <p:cNvSpPr/>
                <p:nvPr/>
              </p:nvSpPr>
              <p:spPr>
                <a:xfrm rot="5400000" flipV="1">
                  <a:off x="10657440" y="3282480"/>
                  <a:ext cx="2304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52" name="Group 153"/>
            <p:cNvGrpSpPr/>
            <p:nvPr/>
          </p:nvGrpSpPr>
          <p:grpSpPr>
            <a:xfrm>
              <a:off x="4417920" y="2091960"/>
              <a:ext cx="5293800" cy="4114440"/>
              <a:chOff x="4417920" y="2091960"/>
              <a:chExt cx="5293800" cy="4114440"/>
            </a:xfrm>
          </p:grpSpPr>
          <p:grpSp>
            <p:nvGrpSpPr>
              <p:cNvPr id="153" name="Group 154"/>
              <p:cNvGrpSpPr/>
              <p:nvPr/>
            </p:nvGrpSpPr>
            <p:grpSpPr>
              <a:xfrm>
                <a:off x="4417920" y="6130080"/>
                <a:ext cx="5293800" cy="54360"/>
                <a:chOff x="4417920" y="6130080"/>
                <a:chExt cx="5293800" cy="54360"/>
              </a:xfrm>
            </p:grpSpPr>
            <p:sp>
              <p:nvSpPr>
                <p:cNvPr id="154" name="CustomShape 155"/>
                <p:cNvSpPr/>
                <p:nvPr/>
              </p:nvSpPr>
              <p:spPr>
                <a:xfrm flipV="1">
                  <a:off x="9680400" y="6170760"/>
                  <a:ext cx="313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5" name="CustomShape 156"/>
                <p:cNvSpPr/>
                <p:nvPr/>
              </p:nvSpPr>
              <p:spPr>
                <a:xfrm flipV="1">
                  <a:off x="9677160" y="616824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6" name="CustomShape 157"/>
                <p:cNvSpPr/>
                <p:nvPr/>
              </p:nvSpPr>
              <p:spPr>
                <a:xfrm flipV="1">
                  <a:off x="9686880" y="6165360"/>
                  <a:ext cx="1944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7" name="CustomShape 158"/>
                <p:cNvSpPr/>
                <p:nvPr/>
              </p:nvSpPr>
              <p:spPr>
                <a:xfrm flipV="1">
                  <a:off x="9581760" y="6169680"/>
                  <a:ext cx="2124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8" name="CustomShape 159"/>
                <p:cNvSpPr/>
                <p:nvPr/>
              </p:nvSpPr>
              <p:spPr>
                <a:xfrm flipV="1">
                  <a:off x="9570600" y="6167520"/>
                  <a:ext cx="201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9" name="CustomShape 160"/>
                <p:cNvSpPr/>
                <p:nvPr/>
              </p:nvSpPr>
              <p:spPr>
                <a:xfrm flipV="1">
                  <a:off x="9667800" y="6162120"/>
                  <a:ext cx="3852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0" name="CustomShape 161"/>
                <p:cNvSpPr/>
                <p:nvPr/>
              </p:nvSpPr>
              <p:spPr>
                <a:xfrm flipV="1">
                  <a:off x="9498240" y="6172920"/>
                  <a:ext cx="1944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1" name="CustomShape 162"/>
                <p:cNvSpPr/>
                <p:nvPr/>
              </p:nvSpPr>
              <p:spPr>
                <a:xfrm flipV="1">
                  <a:off x="9418680" y="6174000"/>
                  <a:ext cx="457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2" name="CustomShape 163"/>
                <p:cNvSpPr/>
                <p:nvPr/>
              </p:nvSpPr>
              <p:spPr>
                <a:xfrm flipV="1">
                  <a:off x="9401400" y="6172560"/>
                  <a:ext cx="172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3" name="CustomShape 164"/>
                <p:cNvSpPr/>
                <p:nvPr/>
              </p:nvSpPr>
              <p:spPr>
                <a:xfrm flipV="1">
                  <a:off x="9521280" y="6167520"/>
                  <a:ext cx="14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4" name="CustomShape 165"/>
                <p:cNvSpPr/>
                <p:nvPr/>
              </p:nvSpPr>
              <p:spPr>
                <a:xfrm flipV="1">
                  <a:off x="9511920" y="6168240"/>
                  <a:ext cx="172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5" name="CustomShape 166"/>
                <p:cNvSpPr/>
                <p:nvPr/>
              </p:nvSpPr>
              <p:spPr>
                <a:xfrm flipV="1">
                  <a:off x="9536400" y="616752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6" name="CustomShape 167"/>
                <p:cNvSpPr/>
                <p:nvPr/>
              </p:nvSpPr>
              <p:spPr>
                <a:xfrm flipV="1">
                  <a:off x="9586440" y="6157800"/>
                  <a:ext cx="3528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7" name="CustomShape 168"/>
                <p:cNvSpPr/>
                <p:nvPr/>
              </p:nvSpPr>
              <p:spPr>
                <a:xfrm flipV="1">
                  <a:off x="9548280" y="6164280"/>
                  <a:ext cx="2196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8" name="CustomShape 169"/>
                <p:cNvSpPr/>
                <p:nvPr/>
              </p:nvSpPr>
              <p:spPr>
                <a:xfrm flipV="1">
                  <a:off x="9538200" y="6162480"/>
                  <a:ext cx="100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9" name="CustomShape 170"/>
                <p:cNvSpPr/>
                <p:nvPr/>
              </p:nvSpPr>
              <p:spPr>
                <a:xfrm flipV="1">
                  <a:off x="9406800" y="6167520"/>
                  <a:ext cx="424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0" name="CustomShape 171"/>
                <p:cNvSpPr/>
                <p:nvPr/>
              </p:nvSpPr>
              <p:spPr>
                <a:xfrm flipV="1">
                  <a:off x="9479160" y="616824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1" name="CustomShape 172"/>
                <p:cNvSpPr/>
                <p:nvPr/>
              </p:nvSpPr>
              <p:spPr>
                <a:xfrm flipV="1">
                  <a:off x="9296280" y="616752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2" name="CustomShape 173"/>
                <p:cNvSpPr/>
                <p:nvPr/>
              </p:nvSpPr>
              <p:spPr>
                <a:xfrm flipV="1">
                  <a:off x="9442800" y="6165720"/>
                  <a:ext cx="21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3" name="CustomShape 174"/>
                <p:cNvSpPr/>
                <p:nvPr/>
              </p:nvSpPr>
              <p:spPr>
                <a:xfrm flipV="1">
                  <a:off x="9370440" y="6169680"/>
                  <a:ext cx="154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4" name="CustomShape 175"/>
                <p:cNvSpPr/>
                <p:nvPr/>
              </p:nvSpPr>
              <p:spPr>
                <a:xfrm flipV="1">
                  <a:off x="9475200" y="6169680"/>
                  <a:ext cx="28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5" name="CustomShape 176"/>
                <p:cNvSpPr/>
                <p:nvPr/>
              </p:nvSpPr>
              <p:spPr>
                <a:xfrm flipV="1">
                  <a:off x="9464760" y="6167520"/>
                  <a:ext cx="140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6" name="CustomShape 177"/>
                <p:cNvSpPr/>
                <p:nvPr/>
              </p:nvSpPr>
              <p:spPr>
                <a:xfrm flipV="1">
                  <a:off x="9234360" y="6147720"/>
                  <a:ext cx="94320" cy="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7" name="CustomShape 178"/>
                <p:cNvSpPr/>
                <p:nvPr/>
              </p:nvSpPr>
              <p:spPr>
                <a:xfrm flipV="1">
                  <a:off x="9298800" y="6167520"/>
                  <a:ext cx="475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8" name="CustomShape 179"/>
                <p:cNvSpPr/>
                <p:nvPr/>
              </p:nvSpPr>
              <p:spPr>
                <a:xfrm flipV="1">
                  <a:off x="9346320" y="6159960"/>
                  <a:ext cx="67320" cy="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9" name="CustomShape 180"/>
                <p:cNvSpPr/>
                <p:nvPr/>
              </p:nvSpPr>
              <p:spPr>
                <a:xfrm flipV="1">
                  <a:off x="9583560" y="6151680"/>
                  <a:ext cx="432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0" name="CustomShape 181"/>
                <p:cNvSpPr/>
                <p:nvPr/>
              </p:nvSpPr>
              <p:spPr>
                <a:xfrm flipV="1">
                  <a:off x="9548280" y="6152400"/>
                  <a:ext cx="5832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1" name="CustomShape 182"/>
                <p:cNvSpPr/>
                <p:nvPr/>
              </p:nvSpPr>
              <p:spPr>
                <a:xfrm flipV="1">
                  <a:off x="9443520" y="6154920"/>
                  <a:ext cx="345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2" name="CustomShape 183"/>
                <p:cNvSpPr/>
                <p:nvPr/>
              </p:nvSpPr>
              <p:spPr>
                <a:xfrm flipV="1">
                  <a:off x="9277200" y="6168240"/>
                  <a:ext cx="1872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3" name="CustomShape 184"/>
                <p:cNvSpPr/>
                <p:nvPr/>
              </p:nvSpPr>
              <p:spPr>
                <a:xfrm flipV="1">
                  <a:off x="9238320" y="6169680"/>
                  <a:ext cx="108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4" name="CustomShape 185"/>
                <p:cNvSpPr/>
                <p:nvPr/>
              </p:nvSpPr>
              <p:spPr>
                <a:xfrm flipV="1">
                  <a:off x="6759720" y="6139800"/>
                  <a:ext cx="100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5" name="CustomShape 186"/>
                <p:cNvSpPr/>
                <p:nvPr/>
              </p:nvSpPr>
              <p:spPr>
                <a:xfrm flipV="1">
                  <a:off x="6839280" y="6140880"/>
                  <a:ext cx="432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6" name="CustomShape 187"/>
                <p:cNvSpPr/>
                <p:nvPr/>
              </p:nvSpPr>
              <p:spPr>
                <a:xfrm flipV="1">
                  <a:off x="8138520" y="6171840"/>
                  <a:ext cx="30600" cy="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7" name="CustomShape 188"/>
                <p:cNvSpPr/>
                <p:nvPr/>
              </p:nvSpPr>
              <p:spPr>
                <a:xfrm flipV="1">
                  <a:off x="7430760" y="6154560"/>
                  <a:ext cx="1404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8" name="CustomShape 189"/>
                <p:cNvSpPr/>
                <p:nvPr/>
              </p:nvSpPr>
              <p:spPr>
                <a:xfrm flipV="1">
                  <a:off x="7401240" y="6141240"/>
                  <a:ext cx="187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9" name="CustomShape 190"/>
                <p:cNvSpPr/>
                <p:nvPr/>
              </p:nvSpPr>
              <p:spPr>
                <a:xfrm flipV="1">
                  <a:off x="6365160" y="6135840"/>
                  <a:ext cx="180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0" name="CustomShape 191"/>
                <p:cNvSpPr/>
                <p:nvPr/>
              </p:nvSpPr>
              <p:spPr>
                <a:xfrm flipV="1">
                  <a:off x="8767440" y="6166800"/>
                  <a:ext cx="3060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1" name="CustomShape 192"/>
                <p:cNvSpPr/>
                <p:nvPr/>
              </p:nvSpPr>
              <p:spPr>
                <a:xfrm flipV="1">
                  <a:off x="6789960" y="6172920"/>
                  <a:ext cx="93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2" name="CustomShape 193"/>
                <p:cNvSpPr/>
                <p:nvPr/>
              </p:nvSpPr>
              <p:spPr>
                <a:xfrm flipV="1">
                  <a:off x="8731800" y="6170400"/>
                  <a:ext cx="3528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3" name="CustomShape 194"/>
                <p:cNvSpPr/>
                <p:nvPr/>
              </p:nvSpPr>
              <p:spPr>
                <a:xfrm flipV="1">
                  <a:off x="4948920" y="6145200"/>
                  <a:ext cx="360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4" name="CustomShape 195"/>
                <p:cNvSpPr/>
                <p:nvPr/>
              </p:nvSpPr>
              <p:spPr>
                <a:xfrm flipV="1">
                  <a:off x="4537800" y="6177960"/>
                  <a:ext cx="172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5" name="CustomShape 196"/>
                <p:cNvSpPr/>
                <p:nvPr/>
              </p:nvSpPr>
              <p:spPr>
                <a:xfrm flipV="1">
                  <a:off x="9071280" y="617148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6" name="CustomShape 197"/>
                <p:cNvSpPr/>
                <p:nvPr/>
              </p:nvSpPr>
              <p:spPr>
                <a:xfrm flipV="1">
                  <a:off x="9113400" y="6156000"/>
                  <a:ext cx="36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7" name="CustomShape 198"/>
                <p:cNvSpPr/>
                <p:nvPr/>
              </p:nvSpPr>
              <p:spPr>
                <a:xfrm flipV="1">
                  <a:off x="8637840" y="615060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8" name="CustomShape 199"/>
                <p:cNvSpPr/>
                <p:nvPr/>
              </p:nvSpPr>
              <p:spPr>
                <a:xfrm flipV="1">
                  <a:off x="9073800" y="6169680"/>
                  <a:ext cx="115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9" name="CustomShape 200"/>
                <p:cNvSpPr/>
                <p:nvPr/>
              </p:nvSpPr>
              <p:spPr>
                <a:xfrm flipV="1">
                  <a:off x="9083160" y="6171480"/>
                  <a:ext cx="93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0" name="CustomShape 201"/>
                <p:cNvSpPr/>
                <p:nvPr/>
              </p:nvSpPr>
              <p:spPr>
                <a:xfrm flipV="1">
                  <a:off x="9058680" y="6170400"/>
                  <a:ext cx="147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1" name="CustomShape 202"/>
                <p:cNvSpPr/>
                <p:nvPr/>
              </p:nvSpPr>
              <p:spPr>
                <a:xfrm flipV="1">
                  <a:off x="5705280" y="6149880"/>
                  <a:ext cx="100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2" name="CustomShape 203"/>
                <p:cNvSpPr/>
                <p:nvPr/>
              </p:nvSpPr>
              <p:spPr>
                <a:xfrm flipV="1">
                  <a:off x="7926840" y="6138720"/>
                  <a:ext cx="108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3" name="CustomShape 204"/>
                <p:cNvSpPr/>
                <p:nvPr/>
              </p:nvSpPr>
              <p:spPr>
                <a:xfrm flipV="1">
                  <a:off x="7893720" y="6136920"/>
                  <a:ext cx="33120" cy="1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4" name="CustomShape 205"/>
                <p:cNvSpPr/>
                <p:nvPr/>
              </p:nvSpPr>
              <p:spPr>
                <a:xfrm flipV="1">
                  <a:off x="4437720" y="6129360"/>
                  <a:ext cx="4789800" cy="54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5" name="CustomShape 206"/>
                <p:cNvSpPr/>
                <p:nvPr/>
              </p:nvSpPr>
              <p:spPr>
                <a:xfrm flipV="1">
                  <a:off x="7416360" y="6143040"/>
                  <a:ext cx="504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6" name="CustomShape 207"/>
                <p:cNvSpPr/>
                <p:nvPr/>
              </p:nvSpPr>
              <p:spPr>
                <a:xfrm flipV="1">
                  <a:off x="6377040" y="6138720"/>
                  <a:ext cx="216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7" name="CustomShape 208"/>
                <p:cNvSpPr/>
                <p:nvPr/>
              </p:nvSpPr>
              <p:spPr>
                <a:xfrm flipV="1">
                  <a:off x="8500320" y="6136920"/>
                  <a:ext cx="122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8" name="CustomShape 209"/>
                <p:cNvSpPr/>
                <p:nvPr/>
              </p:nvSpPr>
              <p:spPr>
                <a:xfrm flipV="1">
                  <a:off x="9148320" y="6169680"/>
                  <a:ext cx="1944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9" name="CustomShape 210"/>
                <p:cNvSpPr/>
                <p:nvPr/>
              </p:nvSpPr>
              <p:spPr>
                <a:xfrm flipV="1">
                  <a:off x="9330480" y="6149880"/>
                  <a:ext cx="21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0" name="CustomShape 211"/>
                <p:cNvSpPr/>
                <p:nvPr/>
              </p:nvSpPr>
              <p:spPr>
                <a:xfrm flipV="1">
                  <a:off x="9186480" y="6157800"/>
                  <a:ext cx="2988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1" name="CustomShape 212"/>
                <p:cNvSpPr/>
                <p:nvPr/>
              </p:nvSpPr>
              <p:spPr>
                <a:xfrm flipV="1">
                  <a:off x="9218520" y="6159960"/>
                  <a:ext cx="1404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2" name="CustomShape 213"/>
                <p:cNvSpPr/>
                <p:nvPr/>
              </p:nvSpPr>
              <p:spPr>
                <a:xfrm flipV="1">
                  <a:off x="9004320" y="6167520"/>
                  <a:ext cx="5148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3" name="CustomShape 214"/>
                <p:cNvSpPr/>
                <p:nvPr/>
              </p:nvSpPr>
              <p:spPr>
                <a:xfrm flipV="1">
                  <a:off x="9185040" y="6149880"/>
                  <a:ext cx="1332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4" name="CustomShape 215"/>
                <p:cNvSpPr/>
                <p:nvPr/>
              </p:nvSpPr>
              <p:spPr>
                <a:xfrm flipV="1">
                  <a:off x="9085680" y="6152760"/>
                  <a:ext cx="291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5" name="CustomShape 216"/>
                <p:cNvSpPr/>
                <p:nvPr/>
              </p:nvSpPr>
              <p:spPr>
                <a:xfrm flipV="1">
                  <a:off x="9115200" y="6153480"/>
                  <a:ext cx="18000" cy="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6" name="CustomShape 217"/>
                <p:cNvSpPr/>
                <p:nvPr/>
              </p:nvSpPr>
              <p:spPr>
                <a:xfrm flipV="1">
                  <a:off x="9144360" y="6149880"/>
                  <a:ext cx="226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7" name="CustomShape 218"/>
                <p:cNvSpPr/>
                <p:nvPr/>
              </p:nvSpPr>
              <p:spPr>
                <a:xfrm flipV="1">
                  <a:off x="8816760" y="6152400"/>
                  <a:ext cx="306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8" name="CustomShape 219"/>
                <p:cNvSpPr/>
                <p:nvPr/>
              </p:nvSpPr>
              <p:spPr>
                <a:xfrm flipV="1">
                  <a:off x="8906760" y="6143040"/>
                  <a:ext cx="1152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9" name="CustomShape 220"/>
                <p:cNvSpPr/>
                <p:nvPr/>
              </p:nvSpPr>
              <p:spPr>
                <a:xfrm flipV="1">
                  <a:off x="8810640" y="6140160"/>
                  <a:ext cx="583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0" name="CustomShape 221"/>
                <p:cNvSpPr/>
                <p:nvPr/>
              </p:nvSpPr>
              <p:spPr>
                <a:xfrm flipV="1">
                  <a:off x="8474760" y="6150600"/>
                  <a:ext cx="504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1" name="CustomShape 222"/>
                <p:cNvSpPr/>
                <p:nvPr/>
              </p:nvSpPr>
              <p:spPr>
                <a:xfrm flipV="1">
                  <a:off x="8139240" y="6131520"/>
                  <a:ext cx="48240" cy="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2" name="CustomShape 223"/>
                <p:cNvSpPr/>
                <p:nvPr/>
              </p:nvSpPr>
              <p:spPr>
                <a:xfrm flipV="1">
                  <a:off x="8166240" y="6138000"/>
                  <a:ext cx="82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3" name="CustomShape 224"/>
                <p:cNvSpPr/>
                <p:nvPr/>
              </p:nvSpPr>
              <p:spPr>
                <a:xfrm flipV="1">
                  <a:off x="4450320" y="6180120"/>
                  <a:ext cx="1872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4" name="CustomShape 225"/>
                <p:cNvSpPr/>
                <p:nvPr/>
              </p:nvSpPr>
              <p:spPr>
                <a:xfrm flipV="1">
                  <a:off x="4417920" y="6176160"/>
                  <a:ext cx="14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5" name="CustomShape 226"/>
                <p:cNvSpPr/>
                <p:nvPr/>
              </p:nvSpPr>
              <p:spPr>
                <a:xfrm flipV="1">
                  <a:off x="6986160" y="6131520"/>
                  <a:ext cx="16200" cy="2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6" name="CustomShape 227"/>
                <p:cNvSpPr/>
                <p:nvPr/>
              </p:nvSpPr>
              <p:spPr>
                <a:xfrm flipV="1">
                  <a:off x="6742080" y="6136200"/>
                  <a:ext cx="75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7" name="CustomShape 228"/>
                <p:cNvSpPr/>
                <p:nvPr/>
              </p:nvSpPr>
              <p:spPr>
                <a:xfrm flipV="1">
                  <a:off x="6530040" y="6131520"/>
                  <a:ext cx="29880" cy="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28" name="Group 229"/>
              <p:cNvGrpSpPr/>
              <p:nvPr/>
            </p:nvGrpSpPr>
            <p:grpSpPr>
              <a:xfrm>
                <a:off x="4455000" y="2091960"/>
                <a:ext cx="36360" cy="4114440"/>
                <a:chOff x="4455000" y="2091960"/>
                <a:chExt cx="36360" cy="4114440"/>
              </a:xfrm>
            </p:grpSpPr>
            <p:sp>
              <p:nvSpPr>
                <p:cNvPr id="229" name="CustomShape 230"/>
                <p:cNvSpPr/>
                <p:nvPr/>
              </p:nvSpPr>
              <p:spPr>
                <a:xfrm rot="16200000" flipV="1">
                  <a:off x="4471560" y="2102760"/>
                  <a:ext cx="2448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0" name="CustomShape 231"/>
                <p:cNvSpPr/>
                <p:nvPr/>
              </p:nvSpPr>
              <p:spPr>
                <a:xfrm rot="16200000" flipV="1">
                  <a:off x="4476960" y="211500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1" name="CustomShape 232"/>
                <p:cNvSpPr/>
                <p:nvPr/>
              </p:nvSpPr>
              <p:spPr>
                <a:xfrm rot="16200000" flipV="1">
                  <a:off x="4472280" y="2102040"/>
                  <a:ext cx="1512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2" name="CustomShape 233"/>
                <p:cNvSpPr/>
                <p:nvPr/>
              </p:nvSpPr>
              <p:spPr>
                <a:xfrm rot="16200000" flipV="1">
                  <a:off x="4475160" y="2182680"/>
                  <a:ext cx="1620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3" name="CustomShape 234"/>
                <p:cNvSpPr/>
                <p:nvPr/>
              </p:nvSpPr>
              <p:spPr>
                <a:xfrm rot="16200000" flipV="1">
                  <a:off x="4473000" y="2193120"/>
                  <a:ext cx="1584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4" name="CustomShape 235"/>
                <p:cNvSpPr/>
                <p:nvPr/>
              </p:nvSpPr>
              <p:spPr>
                <a:xfrm rot="16200000" flipV="1">
                  <a:off x="4462200" y="2109600"/>
                  <a:ext cx="298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CustomShape 236"/>
                <p:cNvSpPr/>
                <p:nvPr/>
              </p:nvSpPr>
              <p:spPr>
                <a:xfrm rot="16200000" flipV="1">
                  <a:off x="4477680" y="2248920"/>
                  <a:ext cx="151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6" name="CustomShape 237"/>
                <p:cNvSpPr/>
                <p:nvPr/>
              </p:nvSpPr>
              <p:spPr>
                <a:xfrm rot="16200000" flipV="1">
                  <a:off x="4467960" y="2300040"/>
                  <a:ext cx="3564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7" name="CustomShape 238"/>
                <p:cNvSpPr/>
                <p:nvPr/>
              </p:nvSpPr>
              <p:spPr>
                <a:xfrm rot="16200000" flipV="1">
                  <a:off x="4477680" y="2324880"/>
                  <a:ext cx="133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8" name="CustomShape 239"/>
                <p:cNvSpPr/>
                <p:nvPr/>
              </p:nvSpPr>
              <p:spPr>
                <a:xfrm rot="16200000" flipV="1">
                  <a:off x="4475880" y="2232720"/>
                  <a:ext cx="115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CustomShape 240"/>
                <p:cNvSpPr/>
                <p:nvPr/>
              </p:nvSpPr>
              <p:spPr>
                <a:xfrm rot="16200000" flipV="1">
                  <a:off x="4474080" y="2239920"/>
                  <a:ext cx="133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0" name="CustomShape 241"/>
                <p:cNvSpPr/>
                <p:nvPr/>
              </p:nvSpPr>
              <p:spPr>
                <a:xfrm rot="16200000" flipV="1">
                  <a:off x="4479120" y="222696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1" name="CustomShape 242"/>
                <p:cNvSpPr/>
                <p:nvPr/>
              </p:nvSpPr>
              <p:spPr>
                <a:xfrm rot="16200000" flipV="1">
                  <a:off x="4461840" y="2172960"/>
                  <a:ext cx="2736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2" name="CustomShape 243"/>
                <p:cNvSpPr/>
                <p:nvPr/>
              </p:nvSpPr>
              <p:spPr>
                <a:xfrm rot="16200000" flipV="1">
                  <a:off x="4470120" y="2208600"/>
                  <a:ext cx="169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3" name="CustomShape 244"/>
                <p:cNvSpPr/>
                <p:nvPr/>
              </p:nvSpPr>
              <p:spPr>
                <a:xfrm rot="16200000" flipV="1">
                  <a:off x="4473720" y="2221560"/>
                  <a:ext cx="75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4" name="CustomShape 245"/>
                <p:cNvSpPr/>
                <p:nvPr/>
              </p:nvSpPr>
              <p:spPr>
                <a:xfrm rot="16200000" flipV="1">
                  <a:off x="4464000" y="2311200"/>
                  <a:ext cx="3312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5" name="CustomShape 246"/>
                <p:cNvSpPr/>
                <p:nvPr/>
              </p:nvSpPr>
              <p:spPr>
                <a:xfrm rot="16200000" flipV="1">
                  <a:off x="4479840" y="227160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6" name="CustomShape 247"/>
                <p:cNvSpPr/>
                <p:nvPr/>
              </p:nvSpPr>
              <p:spPr>
                <a:xfrm rot="16200000" flipV="1">
                  <a:off x="4479120" y="241380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7" name="CustomShape 248"/>
                <p:cNvSpPr/>
                <p:nvPr/>
              </p:nvSpPr>
              <p:spPr>
                <a:xfrm rot="16200000" flipV="1">
                  <a:off x="4471200" y="2291400"/>
                  <a:ext cx="169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8" name="CustomShape 249"/>
                <p:cNvSpPr/>
                <p:nvPr/>
              </p:nvSpPr>
              <p:spPr>
                <a:xfrm rot="16200000" flipV="1">
                  <a:off x="4476600" y="2350080"/>
                  <a:ext cx="118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9" name="CustomShape 250"/>
                <p:cNvSpPr/>
                <p:nvPr/>
              </p:nvSpPr>
              <p:spPr>
                <a:xfrm rot="16200000" flipV="1">
                  <a:off x="4480200" y="2274480"/>
                  <a:ext cx="21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0" name="CustomShape 251"/>
                <p:cNvSpPr/>
                <p:nvPr/>
              </p:nvSpPr>
              <p:spPr>
                <a:xfrm rot="16200000" flipV="1">
                  <a:off x="4475520" y="2277720"/>
                  <a:ext cx="108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1" name="CustomShape 252"/>
                <p:cNvSpPr/>
                <p:nvPr/>
              </p:nvSpPr>
              <p:spPr>
                <a:xfrm rot="16200000" flipV="1">
                  <a:off x="4437000" y="2418840"/>
                  <a:ext cx="73080" cy="12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2" name="CustomShape 253"/>
                <p:cNvSpPr/>
                <p:nvPr/>
              </p:nvSpPr>
              <p:spPr>
                <a:xfrm rot="16200000" flipV="1">
                  <a:off x="4463280" y="2393280"/>
                  <a:ext cx="367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3" name="CustomShape 254"/>
                <p:cNvSpPr/>
                <p:nvPr/>
              </p:nvSpPr>
              <p:spPr>
                <a:xfrm rot="16200000" flipV="1">
                  <a:off x="4452120" y="2345760"/>
                  <a:ext cx="52200" cy="6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4" name="CustomShape 255"/>
                <p:cNvSpPr/>
                <p:nvPr/>
              </p:nvSpPr>
              <p:spPr>
                <a:xfrm rot="16200000" flipV="1">
                  <a:off x="4467960" y="2189160"/>
                  <a:ext cx="3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5" name="CustomShape 256"/>
                <p:cNvSpPr/>
                <p:nvPr/>
              </p:nvSpPr>
              <p:spPr>
                <a:xfrm rot="16200000" flipV="1">
                  <a:off x="4449600" y="2193120"/>
                  <a:ext cx="45360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6" name="CustomShape 257"/>
                <p:cNvSpPr/>
                <p:nvPr/>
              </p:nvSpPr>
              <p:spPr>
                <a:xfrm rot="16200000" flipV="1">
                  <a:off x="4459680" y="2285280"/>
                  <a:ext cx="2700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7" name="CustomShape 258"/>
                <p:cNvSpPr/>
                <p:nvPr/>
              </p:nvSpPr>
              <p:spPr>
                <a:xfrm rot="16200000" flipV="1">
                  <a:off x="4474800" y="2420640"/>
                  <a:ext cx="1440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8" name="CustomShape 259"/>
                <p:cNvSpPr/>
                <p:nvPr/>
              </p:nvSpPr>
              <p:spPr>
                <a:xfrm rot="16200000" flipV="1">
                  <a:off x="4478400" y="2454480"/>
                  <a:ext cx="82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59" name="CustomShape 260"/>
                <p:cNvSpPr/>
                <p:nvPr/>
              </p:nvSpPr>
              <p:spPr>
                <a:xfrm rot="16200000" flipV="1">
                  <a:off x="4457880" y="4381560"/>
                  <a:ext cx="756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0" name="CustomShape 261"/>
                <p:cNvSpPr/>
                <p:nvPr/>
              </p:nvSpPr>
              <p:spPr>
                <a:xfrm rot="16200000" flipV="1">
                  <a:off x="4460760" y="4321800"/>
                  <a:ext cx="32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1" name="CustomShape 262"/>
                <p:cNvSpPr/>
                <p:nvPr/>
              </p:nvSpPr>
              <p:spPr>
                <a:xfrm rot="16200000" flipV="1">
                  <a:off x="4473000" y="3300480"/>
                  <a:ext cx="23760" cy="3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2" name="CustomShape 263"/>
                <p:cNvSpPr/>
                <p:nvPr/>
              </p:nvSpPr>
              <p:spPr>
                <a:xfrm rot="16200000" flipV="1">
                  <a:off x="4466520" y="3858120"/>
                  <a:ext cx="108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3" name="CustomShape 264"/>
                <p:cNvSpPr/>
                <p:nvPr/>
              </p:nvSpPr>
              <p:spPr>
                <a:xfrm rot="16200000" flipV="1">
                  <a:off x="4456080" y="3879360"/>
                  <a:ext cx="144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4" name="CustomShape 265"/>
                <p:cNvSpPr/>
                <p:nvPr/>
              </p:nvSpPr>
              <p:spPr>
                <a:xfrm rot="16200000" flipV="1">
                  <a:off x="4452480" y="4684680"/>
                  <a:ext cx="1368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5" name="CustomShape 266"/>
                <p:cNvSpPr/>
                <p:nvPr/>
              </p:nvSpPr>
              <p:spPr>
                <a:xfrm rot="16200000" flipV="1">
                  <a:off x="4469040" y="2812320"/>
                  <a:ext cx="2376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6" name="CustomShape 267"/>
                <p:cNvSpPr/>
                <p:nvPr/>
              </p:nvSpPr>
              <p:spPr>
                <a:xfrm rot="16200000" flipV="1">
                  <a:off x="4480920" y="4358520"/>
                  <a:ext cx="720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7" name="CustomShape 268"/>
                <p:cNvSpPr/>
                <p:nvPr/>
              </p:nvSpPr>
              <p:spPr>
                <a:xfrm rot="16200000" flipV="1">
                  <a:off x="4469040" y="2838600"/>
                  <a:ext cx="273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8" name="CustomShape 269"/>
                <p:cNvSpPr/>
                <p:nvPr/>
              </p:nvSpPr>
              <p:spPr>
                <a:xfrm rot="16200000" flipV="1">
                  <a:off x="4463640" y="5791680"/>
                  <a:ext cx="28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69" name="CustomShape 270"/>
                <p:cNvSpPr/>
                <p:nvPr/>
              </p:nvSpPr>
              <p:spPr>
                <a:xfrm rot="16200000" flipV="1">
                  <a:off x="4480200" y="6105600"/>
                  <a:ext cx="133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0" name="CustomShape 271"/>
                <p:cNvSpPr/>
                <p:nvPr/>
              </p:nvSpPr>
              <p:spPr>
                <a:xfrm rot="16200000" flipV="1">
                  <a:off x="4479120" y="258588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1" name="CustomShape 272"/>
                <p:cNvSpPr/>
                <p:nvPr/>
              </p:nvSpPr>
              <p:spPr>
                <a:xfrm rot="16200000" flipV="1">
                  <a:off x="4471560" y="2554920"/>
                  <a:ext cx="28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2" name="CustomShape 273"/>
                <p:cNvSpPr/>
                <p:nvPr/>
              </p:nvSpPr>
              <p:spPr>
                <a:xfrm rot="16200000" flipV="1">
                  <a:off x="4467960" y="292536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3" name="CustomShape 274"/>
                <p:cNvSpPr/>
                <p:nvPr/>
              </p:nvSpPr>
              <p:spPr>
                <a:xfrm rot="16200000" flipV="1">
                  <a:off x="4476960" y="2582640"/>
                  <a:ext cx="90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4" name="CustomShape 275"/>
                <p:cNvSpPr/>
                <p:nvPr/>
              </p:nvSpPr>
              <p:spPr>
                <a:xfrm rot="16200000" flipV="1">
                  <a:off x="4479120" y="2576520"/>
                  <a:ext cx="72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5" name="CustomShape 276"/>
                <p:cNvSpPr/>
                <p:nvPr/>
              </p:nvSpPr>
              <p:spPr>
                <a:xfrm rot="16200000" flipV="1">
                  <a:off x="4476240" y="2593440"/>
                  <a:ext cx="115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6" name="CustomShape 277"/>
                <p:cNvSpPr/>
                <p:nvPr/>
              </p:nvSpPr>
              <p:spPr>
                <a:xfrm rot="16200000" flipV="1">
                  <a:off x="4465440" y="5200560"/>
                  <a:ext cx="75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7" name="CustomShape 278"/>
                <p:cNvSpPr/>
                <p:nvPr/>
              </p:nvSpPr>
              <p:spPr>
                <a:xfrm rot="16200000" flipV="1">
                  <a:off x="4460400" y="3477960"/>
                  <a:ext cx="72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8" name="CustomShape 279"/>
                <p:cNvSpPr/>
                <p:nvPr/>
              </p:nvSpPr>
              <p:spPr>
                <a:xfrm rot="16200000" flipV="1">
                  <a:off x="4450680" y="3487320"/>
                  <a:ext cx="25560" cy="7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9" name="CustomShape 280"/>
                <p:cNvSpPr/>
                <p:nvPr/>
              </p:nvSpPr>
              <p:spPr>
                <a:xfrm rot="16200000" flipV="1">
                  <a:off x="2611800" y="4310640"/>
                  <a:ext cx="3722760" cy="3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0" name="CustomShape 281"/>
                <p:cNvSpPr/>
                <p:nvPr/>
              </p:nvSpPr>
              <p:spPr>
                <a:xfrm rot="16200000" flipV="1">
                  <a:off x="4462560" y="3872160"/>
                  <a:ext cx="39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1" name="CustomShape 282"/>
                <p:cNvSpPr/>
                <p:nvPr/>
              </p:nvSpPr>
              <p:spPr>
                <a:xfrm rot="16200000" flipV="1">
                  <a:off x="4460040" y="4682520"/>
                  <a:ext cx="14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2" name="CustomShape 283"/>
                <p:cNvSpPr/>
                <p:nvPr/>
              </p:nvSpPr>
              <p:spPr>
                <a:xfrm rot="16200000" flipV="1">
                  <a:off x="4455720" y="3027960"/>
                  <a:ext cx="93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3" name="CustomShape 284"/>
                <p:cNvSpPr/>
                <p:nvPr/>
              </p:nvSpPr>
              <p:spPr>
                <a:xfrm rot="16200000" flipV="1">
                  <a:off x="4474800" y="2521440"/>
                  <a:ext cx="151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4" name="CustomShape 285"/>
                <p:cNvSpPr/>
                <p:nvPr/>
              </p:nvSpPr>
              <p:spPr>
                <a:xfrm rot="16200000" flipV="1">
                  <a:off x="4460760" y="2378520"/>
                  <a:ext cx="1692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5" name="CustomShape 286"/>
                <p:cNvSpPr/>
                <p:nvPr/>
              </p:nvSpPr>
              <p:spPr>
                <a:xfrm rot="16200000" flipV="1">
                  <a:off x="4463280" y="2486520"/>
                  <a:ext cx="2304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6" name="CustomShape 287"/>
                <p:cNvSpPr/>
                <p:nvPr/>
              </p:nvSpPr>
              <p:spPr>
                <a:xfrm rot="16200000" flipV="1">
                  <a:off x="4469400" y="2469600"/>
                  <a:ext cx="1080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7" name="CustomShape 288"/>
                <p:cNvSpPr/>
                <p:nvPr/>
              </p:nvSpPr>
              <p:spPr>
                <a:xfrm rot="16200000" flipV="1">
                  <a:off x="4462560" y="2618280"/>
                  <a:ext cx="39960" cy="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8" name="CustomShape 289"/>
                <p:cNvSpPr/>
                <p:nvPr/>
              </p:nvSpPr>
              <p:spPr>
                <a:xfrm rot="16200000" flipV="1">
                  <a:off x="4464720" y="2494800"/>
                  <a:ext cx="1008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89" name="CustomShape 290"/>
                <p:cNvSpPr/>
                <p:nvPr/>
              </p:nvSpPr>
              <p:spPr>
                <a:xfrm rot="16200000" flipV="1">
                  <a:off x="4459680" y="2566080"/>
                  <a:ext cx="226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0" name="CustomShape 291"/>
                <p:cNvSpPr/>
                <p:nvPr/>
              </p:nvSpPr>
              <p:spPr>
                <a:xfrm rot="16200000" flipV="1">
                  <a:off x="4464000" y="2548440"/>
                  <a:ext cx="1368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1" name="CustomShape 292"/>
                <p:cNvSpPr/>
                <p:nvPr/>
              </p:nvSpPr>
              <p:spPr>
                <a:xfrm rot="16200000" flipV="1">
                  <a:off x="4459320" y="2523240"/>
                  <a:ext cx="17640" cy="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2" name="CustomShape 293"/>
                <p:cNvSpPr/>
                <p:nvPr/>
              </p:nvSpPr>
              <p:spPr>
                <a:xfrm rot="16200000" flipV="1">
                  <a:off x="4458600" y="2774520"/>
                  <a:ext cx="2376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3" name="CustomShape 294"/>
                <p:cNvSpPr/>
                <p:nvPr/>
              </p:nvSpPr>
              <p:spPr>
                <a:xfrm rot="16200000" flipV="1">
                  <a:off x="4460760" y="2710800"/>
                  <a:ext cx="900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4" name="CustomShape 295"/>
                <p:cNvSpPr/>
                <p:nvPr/>
              </p:nvSpPr>
              <p:spPr>
                <a:xfrm rot="16200000" flipV="1">
                  <a:off x="4439880" y="2769120"/>
                  <a:ext cx="4536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5" name="CustomShape 296"/>
                <p:cNvSpPr/>
                <p:nvPr/>
              </p:nvSpPr>
              <p:spPr>
                <a:xfrm rot="16200000" flipV="1">
                  <a:off x="4468680" y="3048120"/>
                  <a:ext cx="396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6" name="CustomShape 297"/>
                <p:cNvSpPr/>
                <p:nvPr/>
              </p:nvSpPr>
              <p:spPr>
                <a:xfrm rot="16200000" flipV="1">
                  <a:off x="4439160" y="3292920"/>
                  <a:ext cx="37440" cy="4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7" name="CustomShape 298"/>
                <p:cNvSpPr/>
                <p:nvPr/>
              </p:nvSpPr>
              <p:spPr>
                <a:xfrm rot="16200000" flipV="1">
                  <a:off x="4457880" y="3288960"/>
                  <a:ext cx="6480" cy="1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8" name="CustomShape 299"/>
                <p:cNvSpPr/>
                <p:nvPr/>
              </p:nvSpPr>
              <p:spPr>
                <a:xfrm rot="16200000" flipV="1">
                  <a:off x="4481640" y="6172560"/>
                  <a:ext cx="144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9" name="CustomShape 300"/>
                <p:cNvSpPr/>
                <p:nvPr/>
              </p:nvSpPr>
              <p:spPr>
                <a:xfrm rot="16200000" flipV="1">
                  <a:off x="4481280" y="6199200"/>
                  <a:ext cx="1152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0" name="CustomShape 301"/>
                <p:cNvSpPr/>
                <p:nvPr/>
              </p:nvSpPr>
              <p:spPr>
                <a:xfrm rot="16200000" flipV="1">
                  <a:off x="4450320" y="4202280"/>
                  <a:ext cx="12600" cy="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1" name="CustomShape 302"/>
                <p:cNvSpPr/>
                <p:nvPr/>
              </p:nvSpPr>
              <p:spPr>
                <a:xfrm rot="16200000" flipV="1">
                  <a:off x="4457520" y="4395600"/>
                  <a:ext cx="5760" cy="2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02" name="CustomShape 303"/>
                <p:cNvSpPr/>
                <p:nvPr/>
              </p:nvSpPr>
              <p:spPr>
                <a:xfrm rot="16200000" flipV="1">
                  <a:off x="4445640" y="4551480"/>
                  <a:ext cx="23040" cy="3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303" name="PlaceHolder 304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04" name="PlaceHolder 305"/>
          <p:cNvSpPr>
            <a:spLocks noGrp="1"/>
          </p:cNvSpPr>
          <p:nvPr>
            <p:ph type="body"/>
          </p:nvPr>
        </p:nvSpPr>
        <p:spPr>
          <a:xfrm>
            <a:off x="4709880" y="1905120"/>
            <a:ext cx="5668920" cy="4038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576000" lvl="1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804600" lvl="2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1033200" lvl="3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261800" lvl="4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305" name="PlaceHolder 306"/>
          <p:cNvSpPr>
            <a:spLocks noGrp="1"/>
          </p:cNvSpPr>
          <p:nvPr>
            <p:ph type="body"/>
          </p:nvPr>
        </p:nvSpPr>
        <p:spPr>
          <a:xfrm>
            <a:off x="1522440" y="3429000"/>
            <a:ext cx="2742840" cy="274284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</p:txBody>
      </p:sp>
      <p:sp>
        <p:nvSpPr>
          <p:cNvPr id="306" name="PlaceHolder 307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8829CB9-E468-46C2-917D-B43503DDABF7}" type="datetime">
              <a:rPr lang="en-US" sz="1000" b="0" strike="noStrike" spc="-1">
                <a:solidFill>
                  <a:srgbClr val="FFFFFF"/>
                </a:solidFill>
                <a:latin typeface="Corbel"/>
              </a:rPr>
              <a:t>28/11/2020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07" name="PlaceHolder 308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08" name="PlaceHolder 309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18532D4-0E9E-477C-89D7-9917629659BF}" type="slidenum">
              <a:rPr lang="en-US" sz="10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346" name="CustomShape 2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cxn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3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4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cxn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cxn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cxn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cxn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cxn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cxn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1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cxn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1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1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1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1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cxn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1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cxn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1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1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cxn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1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1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2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2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cxn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2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cxn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2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cxn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2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cxn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2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cxn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CustomShape 2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cxn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CustomShape 2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CustomShape 2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cxn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CustomShape 2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cxn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3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cxn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CustomShape 3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cxn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CustomShape 3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CustomShape 3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CustomShape 3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cxn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CustomShape 3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cxn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CustomShape 3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cxn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CustomShape 3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cxn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3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cxn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CustomShape 3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cxn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CustomShape 4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cxn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CustomShape 4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4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CustomShape 4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CustomShape 4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cxn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CustomShape 4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4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cxn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4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CustomShape 4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cxn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4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5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5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cxn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5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cxn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CustomShape 5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cxn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CustomShape 5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5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cxn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CustomShape 5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cxn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CustomShape 5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CustomShape 5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CustomShape 5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cxn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CustomShape 6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cxn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CustomShape 6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cxn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CustomShape 6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cxn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CustomShape 6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CustomShape 6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cxn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CustomShape 6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cxn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CustomShape 6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cxn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CustomShape 6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cxn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CustomShape 6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cxn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CustomShape 6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cxn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CustomShape 7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cxn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CustomShape 7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cxn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CustomShape 7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CustomShape 7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cxn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CustomShape 7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cxn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CustomShape 7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0" name="PlaceHolder 76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21" name="PlaceHolder 77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19360" cy="4266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576000" lvl="1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804600" lvl="2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1033200" lvl="3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261800" lvl="4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422" name="PlaceHolder 78"/>
          <p:cNvSpPr>
            <a:spLocks noGrp="1"/>
          </p:cNvSpPr>
          <p:nvPr>
            <p:ph type="body"/>
          </p:nvPr>
        </p:nvSpPr>
        <p:spPr>
          <a:xfrm>
            <a:off x="6246720" y="1905120"/>
            <a:ext cx="4419360" cy="42667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576000" lvl="1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804600" lvl="2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1033200" lvl="3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261800" lvl="4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423" name="PlaceHolder 79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BB23FCC-39E4-4041-A81A-280EB03D05A2}" type="datetime">
              <a:rPr lang="en-US" sz="1000" b="0" strike="noStrike" spc="-1">
                <a:solidFill>
                  <a:srgbClr val="FFFFFF"/>
                </a:solidFill>
                <a:latin typeface="Corbel"/>
              </a:rPr>
              <a:t>28/11/2020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24" name="PlaceHolder 80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25" name="PlaceHolder 81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C18BEE5-8CAA-46C6-8CAC-A22A4CC3B13C}" type="slidenum">
              <a:rPr lang="en-US" sz="10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463" name="CustomShape 2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cxn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CustomShape 3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5" name="CustomShape 4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cxn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6" name="CustomShape 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cxn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7" name="CustomShape 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cxn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8" name="CustomShape 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cxn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9" name="CustomShape 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cxn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0" name="CustomShape 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cxn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1" name="CustomShape 1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cxn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CustomShape 1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3" name="CustomShape 1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CustomShape 1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5" name="CustomShape 1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cxn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6" name="CustomShape 1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cxn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CustomShape 1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CustomShape 1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cxn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CustomShape 1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0" name="CustomShape 1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1" name="CustomShape 2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2" name="CustomShape 2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cxn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3" name="CustomShape 2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cxn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4" name="CustomShape 2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cxn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5" name="CustomShape 2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cxn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6" name="CustomShape 2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cxn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7" name="CustomShape 2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cxn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CustomShape 2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CustomShape 2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cxn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CustomShape 2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cxn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CustomShape 3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cxn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2" name="CustomShape 3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cxn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3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3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3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cxn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3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cxn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3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cxn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3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cxn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3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cxn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CustomShape 3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cxn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1" name="CustomShape 4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cxn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CustomShape 4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CustomShape 4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CustomShape 4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CustomShape 4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cxn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CustomShape 4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CustomShape 4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cxn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CustomShape 4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CustomShape 4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cxn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CustomShape 4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CustomShape 5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CustomShape 5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cxn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CustomShape 5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cxn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CustomShape 5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cxn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CustomShape 5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CustomShape 5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cxn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CustomShape 5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cxn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CustomShape 5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CustomShape 5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CustomShape 5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cxn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CustomShape 6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cxn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CustomShape 6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cxn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CustomShape 6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cxn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CustomShape 6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CustomShape 6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cxn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CustomShape 6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cxn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CustomShape 6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cxn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CustomShape 6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cxn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CustomShape 6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cxn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CustomShape 6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cxn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CustomShape 7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cxn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CustomShape 7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cxn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7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7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cxn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7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cxn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7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37" name="PlaceHolder 76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38" name="PlaceHolder 77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Master text styles</a:t>
            </a:r>
          </a:p>
          <a:p>
            <a:pPr marL="548640" lvl="1" indent="-27396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Second level</a:t>
            </a:r>
          </a:p>
          <a:p>
            <a:pPr marL="777240" lvl="2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Third level</a:t>
            </a:r>
          </a:p>
          <a:p>
            <a:pPr marL="1005840" lvl="3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level</a:t>
            </a:r>
          </a:p>
          <a:p>
            <a:pPr marL="1234440" lvl="4" indent="-22824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Fifth level</a:t>
            </a:r>
          </a:p>
        </p:txBody>
      </p:sp>
      <p:sp>
        <p:nvSpPr>
          <p:cNvPr id="539" name="PlaceHolder 78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B4F84EC-D7F7-4EFB-ADDD-2AA12BF740A1}" type="datetime">
              <a:rPr lang="en-US" sz="1000" b="0" strike="noStrike" spc="-1">
                <a:solidFill>
                  <a:srgbClr val="FFFFFF"/>
                </a:solidFill>
                <a:latin typeface="Corbel"/>
              </a:rPr>
              <a:t>28/11/2020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40" name="PlaceHolder 79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1" name="PlaceHolder 80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EE19C3-D166-4D36-9353-734A87D73D79}" type="slidenum">
              <a:rPr lang="en-US" sz="10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roup 1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698" name="CustomShape 2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/>
              <a:ahLst/>
              <a:cxnLst/>
              <a:rect l="l" t="t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CustomShape 3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CustomShape 4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/>
              <a:ahLst/>
              <a:cxnLst/>
              <a:rect l="l" t="t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CustomShape 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/>
              <a:ahLst/>
              <a:cxnLst/>
              <a:rect l="l" t="t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CustomShape 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/>
              <a:ahLst/>
              <a:cxnLst/>
              <a:rect l="l" t="t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/>
              <a:ahLst/>
              <a:cxnLst/>
              <a:rect l="l" t="t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CustomShape 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/>
              <a:ahLst/>
              <a:cxnLst/>
              <a:rect l="l" t="t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CustomShape 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/>
              <a:ahLst/>
              <a:cxnLst/>
              <a:rect l="l" t="t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CustomShape 1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/>
              <a:ahLst/>
              <a:cxnLst/>
              <a:rect l="l" t="t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CustomShape 1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CustomShape 1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CustomShape 1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/>
              <a:ahLst/>
              <a:cxnLst/>
              <a:rect l="l" t="t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CustomShape 1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/>
              <a:ahLst/>
              <a:cxnLst/>
              <a:rect l="l" t="t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1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CustomShape 1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/>
              <a:ahLst/>
              <a:cxnLst/>
              <a:rect l="l" t="t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CustomShape 1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CustomShape 1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CustomShape 2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CustomShape 2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/>
              <a:ahLst/>
              <a:cxnLst/>
              <a:rect l="l" t="t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CustomShape 2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/>
              <a:ahLst/>
              <a:cxnLst/>
              <a:rect l="l" t="t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CustomShape 2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/>
              <a:ahLst/>
              <a:cxnLst/>
              <a:rect l="l" t="t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CustomShape 2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/>
              <a:ahLst/>
              <a:cxnLst/>
              <a:rect l="l" t="t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CustomShape 2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/>
              <a:ahLst/>
              <a:cxnLst/>
              <a:rect l="l" t="t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CustomShape 2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/>
              <a:ahLst/>
              <a:cxnLst/>
              <a:rect l="l" t="t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CustomShape 2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CustomShape 2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/>
              <a:ahLst/>
              <a:cxnLst/>
              <a:rect l="l" t="t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CustomShape 2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/>
              <a:ahLst/>
              <a:cxnLst/>
              <a:rect l="l" t="t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CustomShape 3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/>
              <a:ahLst/>
              <a:cxnLst/>
              <a:rect l="l" t="t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CustomShape 3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/>
              <a:ahLst/>
              <a:cxnLst/>
              <a:rect l="l" t="t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CustomShape 3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/>
              <a:ahLst/>
              <a:cxnLst/>
              <a:rect l="l" t="t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CustomShape 3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/>
              <a:ahLst/>
              <a:cxnLst/>
              <a:rect l="l" t="t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CustomShape 3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/>
              <a:ahLst/>
              <a:cxnLst/>
              <a:rect l="l" t="t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CustomShape 3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/>
              <a:ahLst/>
              <a:cxnLst/>
              <a:rect l="l" t="t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CustomShape 3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/>
              <a:ahLst/>
              <a:cxnLst/>
              <a:rect l="l" t="t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CustomShape 3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/>
              <a:ahLst/>
              <a:cxnLst/>
              <a:rect l="l" t="t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CustomShape 3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/>
              <a:ahLst/>
              <a:cxnLst/>
              <a:rect l="l" t="t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CustomShape 3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/>
              <a:ahLst/>
              <a:cxnLst/>
              <a:rect l="l" t="t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CustomShape 4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/>
              <a:ahLst/>
              <a:cxnLst/>
              <a:rect l="l" t="t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4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/>
              <a:ahLst/>
              <a:cxnLst/>
              <a:rect l="l" t="t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4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/>
              <a:ahLst/>
              <a:cxnLst/>
              <a:rect l="l" t="t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CustomShape 4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4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/>
              <a:ahLst/>
              <a:cxnLst/>
              <a:rect l="l" t="t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4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4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/>
              <a:ahLst/>
              <a:cxnLst/>
              <a:rect l="l" t="t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4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/>
              <a:ahLst/>
              <a:cxnLst/>
              <a:rect l="l" t="t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CustomShape 4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/>
              <a:ahLst/>
              <a:cxnLst/>
              <a:rect l="l" t="t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CustomShape 4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/>
              <a:ahLst/>
              <a:cxnLst/>
              <a:rect l="l" t="t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CustomShape 5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CustomShape 5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/>
              <a:ahLst/>
              <a:cxnLst/>
              <a:rect l="l" t="t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CustomShape 5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/>
              <a:ahLst/>
              <a:cxnLst/>
              <a:rect l="l" t="t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CustomShape 5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/>
              <a:ahLst/>
              <a:cxnLst/>
              <a:rect l="l" t="t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CustomShape 5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/>
              <a:ahLst/>
              <a:cxnLst/>
              <a:rect l="l" t="t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CustomShape 5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/>
              <a:ahLst/>
              <a:cxnLst/>
              <a:rect l="l" t="t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CustomShape 5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/>
              <a:ahLst/>
              <a:cxnLst/>
              <a:rect l="l" t="t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CustomShape 5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/>
              <a:ahLst/>
              <a:cxnLst/>
              <a:rect l="l" t="t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CustomShape 5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CustomShape 5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/>
              <a:ahLst/>
              <a:cxnLst/>
              <a:rect l="l" t="t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CustomShape 6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/>
              <a:ahLst/>
              <a:cxnLst/>
              <a:rect l="l" t="t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CustomShape 6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/>
              <a:ahLst/>
              <a:cxnLst/>
              <a:rect l="l" t="t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CustomShape 6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/>
              <a:ahLst/>
              <a:cxnLst/>
              <a:rect l="l" t="t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CustomShape 6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/>
              <a:ahLst/>
              <a:cxnLst/>
              <a:rect l="l" t="t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CustomShape 6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/>
              <a:ahLst/>
              <a:cxnLst/>
              <a:rect l="l" t="t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CustomShape 6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/>
              <a:ahLst/>
              <a:cxnLst/>
              <a:rect l="l" t="t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CustomShape 6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/>
              <a:ahLst/>
              <a:cxnLst/>
              <a:rect l="l" t="t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CustomShape 6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/>
              <a:ahLst/>
              <a:cxnLst/>
              <a:rect l="l" t="t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CustomShape 6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/>
              <a:ahLst/>
              <a:cxnLst/>
              <a:rect l="l" t="t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CustomShape 6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/>
              <a:ahLst/>
              <a:cxnLst/>
              <a:rect l="l" t="t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CustomShape 7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/>
              <a:ahLst/>
              <a:cxnLst/>
              <a:rect l="l" t="t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CustomShape 7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/>
              <a:ahLst/>
              <a:cxnLst/>
              <a:rect l="l" t="t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CustomShape 7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/>
              <a:ahLst/>
              <a:cxnLst/>
              <a:rect l="l" t="t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CustomShape 7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/>
              <a:ahLst/>
              <a:cxnLst/>
              <a:rect l="l" t="t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CustomShape 7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/>
              <a:ahLst/>
              <a:cxnLst/>
              <a:rect l="l" t="t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CustomShape 7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/>
              <a:ahLst/>
              <a:cxnLst/>
              <a:rect l="l" t="t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72" name="PlaceHolder 76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lang="en-US" sz="3200" b="0" strike="noStrike" spc="-1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73" name="PlaceHolder 77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5DA9262-4E1B-49E4-8836-480E6FCF05DE}" type="datetime">
              <a:rPr lang="en-US" sz="1000" b="0" strike="noStrike" spc="-1">
                <a:solidFill>
                  <a:srgbClr val="FFFFFF"/>
                </a:solidFill>
                <a:latin typeface="Corbel"/>
              </a:rPr>
              <a:t>28/11/2020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4" name="PlaceHolder 78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75" name="PlaceHolder 79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0A8AF52-E79C-48A9-B9B0-7EC46BCC03FA}" type="slidenum">
              <a:rPr lang="en-US" sz="10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776" name="PlaceHolder 80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dt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0229BC0-DF58-446A-8C7C-2354FAB01372}" type="datetime">
              <a:rPr lang="en-US" sz="1000" b="0" strike="noStrike" spc="-1">
                <a:solidFill>
                  <a:srgbClr val="FFFFFF"/>
                </a:solidFill>
                <a:latin typeface="Corbel"/>
              </a:rPr>
              <a:t>28/11/2020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14" name="PlaceHolder 2"/>
          <p:cNvSpPr>
            <a:spLocks noGrp="1"/>
          </p:cNvSpPr>
          <p:nvPr>
            <p:ph type="ftr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04CCB7B-CA6D-4F8A-8DD4-FAC50DE18EC8}" type="slidenum">
              <a:rPr lang="en-US" sz="1000" b="0" strike="noStrike" spc="-1">
                <a:solidFill>
                  <a:srgbClr val="FFFFFF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16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Click to edit the title text format</a:t>
            </a:r>
          </a:p>
        </p:txBody>
      </p:sp>
      <p:sp>
        <p:nvSpPr>
          <p:cNvPr id="817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Corbe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Corbe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FFFFFF"/>
                </a:solidFill>
                <a:latin typeface="Corbe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Corbe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Shape 1"/>
          <p:cNvSpPr txBox="1"/>
          <p:nvPr/>
        </p:nvSpPr>
        <p:spPr>
          <a:xfrm>
            <a:off x="405780" y="332656"/>
            <a:ext cx="9832680" cy="1757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Consolas"/>
              </a:rPr>
              <a:t>How 5G could change your life?</a:t>
            </a:r>
            <a:r>
              <a:rPr dirty="0"/>
              <a:t/>
            </a:r>
            <a:br>
              <a:rPr dirty="0"/>
            </a:br>
            <a:endParaRPr lang="en-US" sz="44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855" name="Picture 3"/>
          <p:cNvPicPr/>
          <p:nvPr/>
        </p:nvPicPr>
        <p:blipFill>
          <a:blip r:embed="rId2"/>
          <a:stretch/>
        </p:blipFill>
        <p:spPr>
          <a:xfrm>
            <a:off x="4709880" y="2286000"/>
            <a:ext cx="5667480" cy="3276360"/>
          </a:xfrm>
          <a:prstGeom prst="rect">
            <a:avLst/>
          </a:prstGeom>
          <a:ln>
            <a:noFill/>
          </a:ln>
        </p:spPr>
      </p:pic>
      <p:sp>
        <p:nvSpPr>
          <p:cNvPr id="5" name="Text Placeholder 4"/>
          <p:cNvSpPr>
            <a:spLocks noGrp="1"/>
          </p:cNvSpPr>
          <p:nvPr>
            <p:ph type="body"/>
          </p:nvPr>
        </p:nvSpPr>
        <p:spPr>
          <a:xfrm>
            <a:off x="45740" y="4807472"/>
            <a:ext cx="3685092" cy="2149920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spc="-1" dirty="0">
                <a:solidFill>
                  <a:srgbClr val="FFFFFF"/>
                </a:solidFill>
                <a:latin typeface="Consolas"/>
              </a:rPr>
              <a:t>Muhammad Awais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spc="-1" dirty="0">
                <a:solidFill>
                  <a:srgbClr val="FFFFFF"/>
                </a:solidFill>
                <a:latin typeface="Consolas"/>
              </a:rPr>
              <a:t>P20-0107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spc="-1" dirty="0">
                <a:solidFill>
                  <a:srgbClr val="FFFFFF"/>
                </a:solidFill>
                <a:latin typeface="Consolas"/>
              </a:rPr>
              <a:t>Section A</a:t>
            </a:r>
            <a:r>
              <a:rPr lang="en-US" dirty="0"/>
              <a:t/>
            </a:r>
            <a:br>
              <a:rPr lang="en-US" dirty="0"/>
            </a:br>
            <a:endParaRPr lang="en-US" b="0" strike="noStrike" spc="-1" dirty="0">
              <a:solidFill>
                <a:srgbClr val="FFFFFF"/>
              </a:solidFill>
              <a:latin typeface="Corbel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909836" y="2132856"/>
            <a:ext cx="10457140" cy="4392488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3G- Operator Centric, </a:t>
            </a:r>
          </a:p>
          <a:p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     4G- Service Centric whereas</a:t>
            </a:r>
          </a:p>
          <a:p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     5G- User Centric </a:t>
            </a:r>
          </a:p>
          <a:p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We have proposed 5G wireless concept designed as an open platform on different layers </a:t>
            </a:r>
          </a:p>
          <a:p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The new coming 5G technology will be available in the market at affordable rates, high peak future &amp; much reliability than preceding technologies </a:t>
            </a:r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1125860" y="404664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5229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/>
          <p:nvPr/>
        </p:nvSpPr>
        <p:spPr>
          <a:xfrm>
            <a:off x="2752560" y="2772360"/>
            <a:ext cx="9724320" cy="107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b="1" strike="noStrike" spc="-1" dirty="0">
                <a:solidFill>
                  <a:srgbClr val="FFFFFF"/>
                </a:solidFill>
                <a:latin typeface="Corbel"/>
              </a:rPr>
              <a:t>Any Questions ?</a:t>
            </a:r>
            <a:endParaRPr lang="en-US" sz="72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72288-B077-452C-BF90-CFBAC068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31" y="2681637"/>
            <a:ext cx="10969560" cy="1144800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Times New Roman"/>
                <a:cs typeface="Times New Roman"/>
              </a:rPr>
              <a:t>Click Here</a:t>
            </a:r>
            <a:r>
              <a:rPr lang="en-US" sz="6600" dirty="0">
                <a:latin typeface="Times New Roman"/>
                <a:cs typeface="Times New Roman"/>
              </a:rPr>
              <a:t/>
            </a:r>
            <a:br>
              <a:rPr lang="en-US" sz="6600" dirty="0">
                <a:latin typeface="Times New Roman"/>
                <a:cs typeface="Times New Roman"/>
              </a:rPr>
            </a:br>
            <a:r>
              <a:rPr lang="en-US" sz="6600" dirty="0">
                <a:latin typeface="Times New Roman"/>
                <a:cs typeface="Times New Roman"/>
              </a:rPr>
              <a:t/>
            </a:r>
            <a:br>
              <a:rPr lang="en-US" sz="6600" dirty="0">
                <a:latin typeface="Times New Roman"/>
                <a:cs typeface="Times New Roman"/>
              </a:rPr>
            </a:br>
            <a:r>
              <a:rPr lang="en-US" sz="66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My Presentation Video</a:t>
            </a:r>
            <a:endParaRPr lang="en-US" sz="6600" dirty="0">
              <a:latin typeface="Times New Roman"/>
              <a:cs typeface="Times New Roman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FAF3C106-1F0B-4408-934C-1CC572910573}"/>
              </a:ext>
            </a:extLst>
          </p:cNvPr>
          <p:cNvSpPr/>
          <p:nvPr/>
        </p:nvSpPr>
        <p:spPr>
          <a:xfrm>
            <a:off x="6007871" y="2854805"/>
            <a:ext cx="481607" cy="9773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TextShape 1"/>
          <p:cNvSpPr txBox="1"/>
          <p:nvPr/>
        </p:nvSpPr>
        <p:spPr>
          <a:xfrm>
            <a:off x="1522440" y="3808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onsolas"/>
              </a:rPr>
              <a:t>Table of Content</a:t>
            </a:r>
            <a:endParaRPr lang="en-US" sz="3600" b="0" strike="noStrike" spc="-1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7" name="TextShape 2"/>
          <p:cNvSpPr txBox="1"/>
          <p:nvPr/>
        </p:nvSpPr>
        <p:spPr>
          <a:xfrm>
            <a:off x="1522440" y="1981080"/>
            <a:ext cx="518112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What is 5G?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Evolution from 1G to 5G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Features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Uses of 5G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Advantages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"/>
            </a:pPr>
            <a:r>
              <a:rPr lang="en-US" sz="2200" b="1" strike="noStrike" spc="-1" dirty="0">
                <a:solidFill>
                  <a:srgbClr val="FFFFFF"/>
                </a:solidFill>
                <a:latin typeface="Corbel"/>
              </a:rPr>
              <a:t>Conclusion</a:t>
            </a: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lang="en-US" sz="2200" b="0" strike="noStrike" spc="-1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49" y="2060033"/>
            <a:ext cx="2943499" cy="309715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extShape 1"/>
          <p:cNvSpPr txBox="1"/>
          <p:nvPr/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FFFFFF"/>
                </a:solidFill>
                <a:latin typeface="Consolas"/>
              </a:rPr>
              <a:t>What is </a:t>
            </a:r>
            <a:r>
              <a:rPr lang="en-US" sz="3600" b="1" spc="-1" dirty="0">
                <a:solidFill>
                  <a:srgbClr val="FFFFFF"/>
                </a:solidFill>
                <a:latin typeface="Consolas"/>
              </a:rPr>
              <a:t>5G</a:t>
            </a:r>
            <a:r>
              <a:rPr lang="en-US" sz="3600" b="1" strike="noStrike" spc="-1" dirty="0">
                <a:solidFill>
                  <a:srgbClr val="FFFFFF"/>
                </a:solidFill>
                <a:latin typeface="Consolas"/>
              </a:rPr>
              <a:t> ?</a:t>
            </a:r>
            <a:endParaRPr lang="en-US" sz="3600" b="0" strike="noStrike" spc="-1" dirty="0">
              <a:solidFill>
                <a:srgbClr val="FFFFFF"/>
              </a:solidFill>
              <a:latin typeface="Corbel"/>
            </a:endParaRPr>
          </a:p>
        </p:txBody>
      </p:sp>
      <p:sp>
        <p:nvSpPr>
          <p:cNvPr id="859" name="TextShape 2"/>
          <p:cNvSpPr txBox="1"/>
          <p:nvPr/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lang="en-US" sz="2600" dirty="0">
                <a:solidFill>
                  <a:schemeClr val="bg1"/>
                </a:solidFill>
                <a:latin typeface="Corbel" pitchFamily="34" charset="0"/>
              </a:rPr>
              <a:t>5G Wireless: 5th generation wireless technology </a:t>
            </a:r>
            <a:endParaRPr lang="en-US" sz="2600" strike="noStrike" spc="-1" dirty="0">
              <a:solidFill>
                <a:schemeClr val="bg1"/>
              </a:solidFill>
              <a:latin typeface="Corbel" pitchFamily="34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tabLst>
                <a:tab pos="0" algn="l"/>
              </a:tabLst>
            </a:pPr>
            <a:endParaRPr lang="en-US" sz="2600" b="0" strike="noStrike" spc="-1" dirty="0">
              <a:solidFill>
                <a:srgbClr val="FFFFFF"/>
              </a:solidFill>
              <a:latin typeface="Corbel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600" dirty="0">
                <a:solidFill>
                  <a:schemeClr val="bg1"/>
                </a:solidFill>
                <a:latin typeface="Corbel" pitchFamily="34" charset="0"/>
              </a:rPr>
              <a:t>Complete wireless communication with almost no limitations</a:t>
            </a:r>
          </a:p>
          <a:p>
            <a:pPr marL="3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tabLst>
                <a:tab pos="0" algn="l"/>
              </a:tabLst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</a:t>
            </a:r>
            <a:endParaRPr lang="en-US" sz="2400" b="0" strike="noStrike" spc="-1" dirty="0">
              <a:solidFill>
                <a:schemeClr val="bg1"/>
              </a:solidFill>
              <a:latin typeface="Corbel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600" dirty="0">
                <a:solidFill>
                  <a:schemeClr val="bg1"/>
                </a:solidFill>
                <a:latin typeface="Corbel" pitchFamily="34" charset="0"/>
              </a:rPr>
              <a:t>Can be called REAL wireless world 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endParaRPr lang="en-US" sz="2600" b="0" strike="noStrike" spc="-1" dirty="0">
              <a:solidFill>
                <a:schemeClr val="bg1"/>
              </a:solidFill>
              <a:latin typeface="Corbel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600" dirty="0">
                <a:solidFill>
                  <a:schemeClr val="bg1"/>
                </a:solidFill>
                <a:latin typeface="Corbel" pitchFamily="34" charset="0"/>
              </a:rPr>
              <a:t>Has incredible transmission speed </a:t>
            </a: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endParaRPr lang="en-US" sz="2600" b="0" strike="noStrike" spc="-1" dirty="0">
              <a:solidFill>
                <a:schemeClr val="bg1"/>
              </a:solidFill>
              <a:latin typeface="Corbel" pitchFamily="34" charset="0"/>
            </a:endParaRPr>
          </a:p>
          <a:p>
            <a:pPr marL="274320" indent="-2739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600" dirty="0">
                <a:solidFill>
                  <a:schemeClr val="bg1"/>
                </a:solidFill>
                <a:latin typeface="Corbel" pitchFamily="34" charset="0"/>
              </a:rPr>
              <a:t>Concept is only theory not real </a:t>
            </a:r>
            <a:endParaRPr lang="en-US" sz="2600" b="0" strike="noStrike" spc="-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45940" y="332656"/>
            <a:ext cx="8233256" cy="11448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Evolution from </a:t>
            </a:r>
            <a:r>
              <a:rPr lang="en-US" sz="3600" b="1" strike="noStrike" spc="-1" dirty="0">
                <a:solidFill>
                  <a:srgbClr val="FFFFFF"/>
                </a:solidFill>
                <a:latin typeface="Corbel"/>
              </a:rPr>
              <a:t>1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 to </a:t>
            </a:r>
            <a:r>
              <a:rPr lang="en-US" sz="3600" b="1" strike="noStrike" spc="-1" dirty="0">
                <a:solidFill>
                  <a:srgbClr val="FFFFFF"/>
                </a:solidFill>
                <a:latin typeface="Corbel"/>
              </a:rPr>
              <a:t>5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/>
          </p:nvPr>
        </p:nvSpPr>
        <p:spPr>
          <a:xfrm>
            <a:off x="2061964" y="2852936"/>
            <a:ext cx="1296144" cy="244827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rbel" pitchFamily="34" charset="0"/>
              </a:rPr>
              <a:t>1G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rbel" pitchFamily="34" charset="0"/>
              </a:rPr>
              <a:t>2G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rbel" pitchFamily="34" charset="0"/>
              </a:rPr>
              <a:t>3G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rbel" pitchFamily="34" charset="0"/>
              </a:rPr>
              <a:t>4G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rbel" pitchFamily="34" charset="0"/>
              </a:rPr>
              <a:t> 5G 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91" y="2060848"/>
            <a:ext cx="5398645" cy="338437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590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580184"/>
            <a:ext cx="9289032" cy="52250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30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81844" y="404664"/>
            <a:ext cx="10969560" cy="1144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Features of </a:t>
            </a:r>
            <a:r>
              <a:rPr lang="en-US" sz="3600" b="1" strike="noStrike" spc="-1" dirty="0">
                <a:solidFill>
                  <a:srgbClr val="FFFFFF"/>
                </a:solidFill>
                <a:latin typeface="Corbel"/>
              </a:rPr>
              <a:t>5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/>
          </p:nvPr>
        </p:nvSpPr>
        <p:spPr>
          <a:xfrm>
            <a:off x="981844" y="1700808"/>
            <a:ext cx="10885892" cy="525348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High resolution for crazy cell phone users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 Bi-directional large BW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Less traffic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25 Mbps connectivity speed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Enhanced &amp; available connectivity just about the world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Uploading &amp; Downloading speed of 5G touching the peak (up to 1 Gbps)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Better &amp; fast solution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52" y="1724769"/>
            <a:ext cx="3914800" cy="2784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58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876" y="245891"/>
            <a:ext cx="10969560" cy="11448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 of </a:t>
            </a:r>
            <a:r>
              <a:rPr lang="en-US" sz="3600" b="1" strike="noStrike" spc="-1" dirty="0">
                <a:solidFill>
                  <a:srgbClr val="FFFFFF"/>
                </a:solidFill>
                <a:latin typeface="Corbel"/>
              </a:rPr>
              <a:t>5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53852" y="2852936"/>
            <a:ext cx="6768752" cy="324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360 Video – 3D – HD – Virtual Reality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FWA – Fixed Wireless Access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Remote Surgery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Industrial Robots, Co-Bots (Collaborative Robots)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Humanoid, Service, Therapeutic Robots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Autonomous Vehicle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Very High Speed Train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Drones and Unmanned Aerial Vehicle (UAV)</a:t>
            </a: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571500" indent="-57150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02316" y="2356208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Hologram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Smart  City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Smart  Grids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rbel" pitchFamily="34" charset="0"/>
                <a:cs typeface="Consolas" pitchFamily="49" charset="0"/>
              </a:rPr>
              <a:t>Satellite</a:t>
            </a:r>
          </a:p>
        </p:txBody>
      </p:sp>
    </p:spTree>
    <p:extLst>
      <p:ext uri="{BB962C8B-B14F-4D97-AF65-F5344CB8AC3E}">
        <p14:creationId xmlns:p14="http://schemas.microsoft.com/office/powerpoint/2010/main" val="1559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/>
          <p:cNvSpPr txBox="1">
            <a:spLocks/>
          </p:cNvSpPr>
          <p:nvPr/>
        </p:nvSpPr>
        <p:spPr>
          <a:xfrm>
            <a:off x="1053852" y="404664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Advantages of </a:t>
            </a:r>
            <a:r>
              <a:rPr lang="en-US" sz="3600" b="1" spc="-1" dirty="0">
                <a:solidFill>
                  <a:srgbClr val="FFFFFF"/>
                </a:solidFill>
                <a:latin typeface="Corbel"/>
              </a:rPr>
              <a:t>5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3852" y="2788256"/>
            <a:ext cx="109695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Data BW of 1 Gbps or higher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Globally accessible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Dynamic information access</a:t>
            </a:r>
          </a:p>
          <a:p>
            <a:endParaRPr lang="en-US" sz="2400" dirty="0">
              <a:solidFill>
                <a:schemeClr val="bg1"/>
              </a:solidFill>
              <a:latin typeface="Corbel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Corbel" pitchFamily="34" charset="0"/>
              </a:rPr>
              <a:t> Available at low cost </a:t>
            </a:r>
            <a:endParaRPr lang="en-US" sz="2400" b="1" dirty="0">
              <a:solidFill>
                <a:schemeClr val="bg1"/>
              </a:solidFill>
              <a:latin typeface="Corbel" pitchFamily="34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260" y="3601077"/>
            <a:ext cx="5241776" cy="29962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103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261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Click Here  My Presentation Video</vt:lpstr>
      <vt:lpstr>PowerPoint Presentation</vt:lpstr>
      <vt:lpstr>PowerPoint Presentation</vt:lpstr>
      <vt:lpstr>Evolution from 1G to 5G</vt:lpstr>
      <vt:lpstr>PowerPoint Presentation</vt:lpstr>
      <vt:lpstr>Features of 5G</vt:lpstr>
      <vt:lpstr>Use of 5G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subject/>
  <dc:creator/>
  <dc:description/>
  <cp:lastModifiedBy>Awais</cp:lastModifiedBy>
  <cp:revision>332</cp:revision>
  <dcterms:created xsi:type="dcterms:W3CDTF">2020-09-29T07:16:53Z</dcterms:created>
  <dcterms:modified xsi:type="dcterms:W3CDTF">2020-11-28T18:33:29Z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