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540"/>
  </p:normalViewPr>
  <p:slideViewPr>
    <p:cSldViewPr snapToGrid="0" snapToObjects="1">
      <p:cViewPr varScale="1">
        <p:scale>
          <a:sx n="79" d="100"/>
          <a:sy n="79" d="100"/>
        </p:scale>
        <p:origin x="7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1CA59-29A7-EB45-A866-B0AD033AEC50}"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9ECE59A4-FEC1-4740-87A0-32DD477BAC9B}">
      <dgm:prSet phldrT="[Text]" custT="1"/>
      <dgm:spPr/>
      <dgm:t>
        <a:bodyPr/>
        <a:lstStyle/>
        <a:p>
          <a:r>
            <a:rPr lang="en-US" sz="2400" dirty="0"/>
            <a:t>AI Models</a:t>
          </a:r>
        </a:p>
      </dgm:t>
    </dgm:pt>
    <dgm:pt modelId="{CAD26701-25FA-964B-A6AA-74ED4564E3C7}" type="parTrans" cxnId="{777C9B99-0C16-7441-8227-FB23E500CF1C}">
      <dgm:prSet/>
      <dgm:spPr/>
      <dgm:t>
        <a:bodyPr/>
        <a:lstStyle/>
        <a:p>
          <a:endParaRPr lang="en-US"/>
        </a:p>
      </dgm:t>
    </dgm:pt>
    <dgm:pt modelId="{220829C6-926F-B94C-9126-BA8C9A26A0B5}" type="sibTrans" cxnId="{777C9B99-0C16-7441-8227-FB23E500CF1C}">
      <dgm:prSet/>
      <dgm:spPr/>
      <dgm:t>
        <a:bodyPr/>
        <a:lstStyle/>
        <a:p>
          <a:endParaRPr lang="en-US"/>
        </a:p>
      </dgm:t>
    </dgm:pt>
    <dgm:pt modelId="{DB312CA3-A407-4242-8970-AFB32A6F7376}">
      <dgm:prSet phldrT="[Text]" custT="1"/>
      <dgm:spPr/>
      <dgm:t>
        <a:bodyPr/>
        <a:lstStyle/>
        <a:p>
          <a:r>
            <a:rPr lang="en-US" sz="2400" dirty="0"/>
            <a:t>Rule-based Approach</a:t>
          </a:r>
        </a:p>
      </dgm:t>
    </dgm:pt>
    <dgm:pt modelId="{A1FF5EA8-7ACD-AF41-AF99-E249BB62DBE6}" type="parTrans" cxnId="{15FA3A90-C556-4449-BD60-85DDFDA95B37}">
      <dgm:prSet/>
      <dgm:spPr/>
      <dgm:t>
        <a:bodyPr/>
        <a:lstStyle/>
        <a:p>
          <a:endParaRPr lang="en-US"/>
        </a:p>
      </dgm:t>
    </dgm:pt>
    <dgm:pt modelId="{24B895C3-F3E3-394C-8A54-A15976859F90}" type="sibTrans" cxnId="{15FA3A90-C556-4449-BD60-85DDFDA95B37}">
      <dgm:prSet/>
      <dgm:spPr/>
      <dgm:t>
        <a:bodyPr/>
        <a:lstStyle/>
        <a:p>
          <a:endParaRPr lang="en-US"/>
        </a:p>
      </dgm:t>
    </dgm:pt>
    <dgm:pt modelId="{BEE3D1EF-4A52-294A-951C-0D6EC3615D38}">
      <dgm:prSet phldrT="[Text]" custT="1"/>
      <dgm:spPr/>
      <dgm:t>
        <a:bodyPr/>
        <a:lstStyle/>
        <a:p>
          <a:r>
            <a:rPr lang="en-US" sz="2400" dirty="0"/>
            <a:t>Learning Approach</a:t>
          </a:r>
        </a:p>
      </dgm:t>
    </dgm:pt>
    <dgm:pt modelId="{BFB353C4-EF64-E844-9468-D7590F1F18C1}" type="parTrans" cxnId="{7CE7C665-A603-F841-A8C9-DD02FB4CEBC4}">
      <dgm:prSet/>
      <dgm:spPr/>
      <dgm:t>
        <a:bodyPr/>
        <a:lstStyle/>
        <a:p>
          <a:endParaRPr lang="en-US"/>
        </a:p>
      </dgm:t>
    </dgm:pt>
    <dgm:pt modelId="{04839F84-A3BA-5547-A95C-CACD79D3F662}" type="sibTrans" cxnId="{7CE7C665-A603-F841-A8C9-DD02FB4CEBC4}">
      <dgm:prSet/>
      <dgm:spPr/>
      <dgm:t>
        <a:bodyPr/>
        <a:lstStyle/>
        <a:p>
          <a:endParaRPr lang="en-US"/>
        </a:p>
      </dgm:t>
    </dgm:pt>
    <dgm:pt modelId="{F9DEBE26-A069-294C-AA5E-AFC145E6EDA6}" type="pres">
      <dgm:prSet presAssocID="{4BD1CA59-29A7-EB45-A866-B0AD033AEC50}" presName="hierChild1" presStyleCnt="0">
        <dgm:presLayoutVars>
          <dgm:orgChart val="1"/>
          <dgm:chPref val="1"/>
          <dgm:dir/>
          <dgm:animOne val="branch"/>
          <dgm:animLvl val="lvl"/>
          <dgm:resizeHandles/>
        </dgm:presLayoutVars>
      </dgm:prSet>
      <dgm:spPr/>
    </dgm:pt>
    <dgm:pt modelId="{35FE331D-A494-B844-A990-33348510ACA2}" type="pres">
      <dgm:prSet presAssocID="{9ECE59A4-FEC1-4740-87A0-32DD477BAC9B}" presName="hierRoot1" presStyleCnt="0">
        <dgm:presLayoutVars>
          <dgm:hierBranch val="init"/>
        </dgm:presLayoutVars>
      </dgm:prSet>
      <dgm:spPr/>
    </dgm:pt>
    <dgm:pt modelId="{941A16CD-CCEF-BC4B-87E9-8E2DF71460B7}" type="pres">
      <dgm:prSet presAssocID="{9ECE59A4-FEC1-4740-87A0-32DD477BAC9B}" presName="rootComposite1" presStyleCnt="0"/>
      <dgm:spPr/>
    </dgm:pt>
    <dgm:pt modelId="{8C571558-5319-0749-9F38-C4A8C1ACC554}" type="pres">
      <dgm:prSet presAssocID="{9ECE59A4-FEC1-4740-87A0-32DD477BAC9B}" presName="rootText1" presStyleLbl="node0" presStyleIdx="0" presStyleCnt="1">
        <dgm:presLayoutVars>
          <dgm:chPref val="3"/>
        </dgm:presLayoutVars>
      </dgm:prSet>
      <dgm:spPr/>
    </dgm:pt>
    <dgm:pt modelId="{AFB6E042-47F4-F344-9D54-2BBD8A40C6EA}" type="pres">
      <dgm:prSet presAssocID="{9ECE59A4-FEC1-4740-87A0-32DD477BAC9B}" presName="rootConnector1" presStyleLbl="node1" presStyleIdx="0" presStyleCnt="0"/>
      <dgm:spPr/>
    </dgm:pt>
    <dgm:pt modelId="{04FBF63F-8F86-554A-8E36-F89E31214D9B}" type="pres">
      <dgm:prSet presAssocID="{9ECE59A4-FEC1-4740-87A0-32DD477BAC9B}" presName="hierChild2" presStyleCnt="0"/>
      <dgm:spPr/>
    </dgm:pt>
    <dgm:pt modelId="{D0C06B82-5A3E-E44F-B0EB-B28A3F82A427}" type="pres">
      <dgm:prSet presAssocID="{A1FF5EA8-7ACD-AF41-AF99-E249BB62DBE6}" presName="Name37" presStyleLbl="parChTrans1D2" presStyleIdx="0" presStyleCnt="2"/>
      <dgm:spPr/>
    </dgm:pt>
    <dgm:pt modelId="{EC354B41-47CA-B245-A35E-4C751EA47341}" type="pres">
      <dgm:prSet presAssocID="{DB312CA3-A407-4242-8970-AFB32A6F7376}" presName="hierRoot2" presStyleCnt="0">
        <dgm:presLayoutVars>
          <dgm:hierBranch val="init"/>
        </dgm:presLayoutVars>
      </dgm:prSet>
      <dgm:spPr/>
    </dgm:pt>
    <dgm:pt modelId="{BBB48E4A-116B-5544-87AF-05F0330FD3F5}" type="pres">
      <dgm:prSet presAssocID="{DB312CA3-A407-4242-8970-AFB32A6F7376}" presName="rootComposite" presStyleCnt="0"/>
      <dgm:spPr/>
    </dgm:pt>
    <dgm:pt modelId="{DDC7742A-2BA3-7B40-A938-8BADC7C34DA0}" type="pres">
      <dgm:prSet presAssocID="{DB312CA3-A407-4242-8970-AFB32A6F7376}" presName="rootText" presStyleLbl="node2" presStyleIdx="0" presStyleCnt="2">
        <dgm:presLayoutVars>
          <dgm:chPref val="3"/>
        </dgm:presLayoutVars>
      </dgm:prSet>
      <dgm:spPr/>
    </dgm:pt>
    <dgm:pt modelId="{5319F7A6-6859-EB48-A7E2-8959EE069E35}" type="pres">
      <dgm:prSet presAssocID="{DB312CA3-A407-4242-8970-AFB32A6F7376}" presName="rootConnector" presStyleLbl="node2" presStyleIdx="0" presStyleCnt="2"/>
      <dgm:spPr/>
    </dgm:pt>
    <dgm:pt modelId="{34F26610-EFB1-A842-9A64-A49BD89FD649}" type="pres">
      <dgm:prSet presAssocID="{DB312CA3-A407-4242-8970-AFB32A6F7376}" presName="hierChild4" presStyleCnt="0"/>
      <dgm:spPr/>
    </dgm:pt>
    <dgm:pt modelId="{C2F0E545-8C42-8148-BD1C-3D65229DC37D}" type="pres">
      <dgm:prSet presAssocID="{DB312CA3-A407-4242-8970-AFB32A6F7376}" presName="hierChild5" presStyleCnt="0"/>
      <dgm:spPr/>
    </dgm:pt>
    <dgm:pt modelId="{C64EAA15-2A3D-EB4B-93D7-8C28A658CF12}" type="pres">
      <dgm:prSet presAssocID="{BFB353C4-EF64-E844-9468-D7590F1F18C1}" presName="Name37" presStyleLbl="parChTrans1D2" presStyleIdx="1" presStyleCnt="2"/>
      <dgm:spPr/>
    </dgm:pt>
    <dgm:pt modelId="{D1F9AA4D-2601-BA4B-8330-57997AD7B7DA}" type="pres">
      <dgm:prSet presAssocID="{BEE3D1EF-4A52-294A-951C-0D6EC3615D38}" presName="hierRoot2" presStyleCnt="0">
        <dgm:presLayoutVars>
          <dgm:hierBranch val="init"/>
        </dgm:presLayoutVars>
      </dgm:prSet>
      <dgm:spPr/>
    </dgm:pt>
    <dgm:pt modelId="{CA2B3083-2BF4-D84A-8E9E-751BDC90499C}" type="pres">
      <dgm:prSet presAssocID="{BEE3D1EF-4A52-294A-951C-0D6EC3615D38}" presName="rootComposite" presStyleCnt="0"/>
      <dgm:spPr/>
    </dgm:pt>
    <dgm:pt modelId="{DB9C3861-4F96-934F-BB6A-21742BFDC999}" type="pres">
      <dgm:prSet presAssocID="{BEE3D1EF-4A52-294A-951C-0D6EC3615D38}" presName="rootText" presStyleLbl="node2" presStyleIdx="1" presStyleCnt="2">
        <dgm:presLayoutVars>
          <dgm:chPref val="3"/>
        </dgm:presLayoutVars>
      </dgm:prSet>
      <dgm:spPr/>
    </dgm:pt>
    <dgm:pt modelId="{61663CAB-224D-5042-9376-17A5A67A0D10}" type="pres">
      <dgm:prSet presAssocID="{BEE3D1EF-4A52-294A-951C-0D6EC3615D38}" presName="rootConnector" presStyleLbl="node2" presStyleIdx="1" presStyleCnt="2"/>
      <dgm:spPr/>
    </dgm:pt>
    <dgm:pt modelId="{77F65109-5D2A-C345-9482-76CE5C0AE0A8}" type="pres">
      <dgm:prSet presAssocID="{BEE3D1EF-4A52-294A-951C-0D6EC3615D38}" presName="hierChild4" presStyleCnt="0"/>
      <dgm:spPr/>
    </dgm:pt>
    <dgm:pt modelId="{92E73BDC-E26A-9344-89A8-033168530A2D}" type="pres">
      <dgm:prSet presAssocID="{BEE3D1EF-4A52-294A-951C-0D6EC3615D38}" presName="hierChild5" presStyleCnt="0"/>
      <dgm:spPr/>
    </dgm:pt>
    <dgm:pt modelId="{77C6AC39-4278-5D4D-B469-A88A0A6703E1}" type="pres">
      <dgm:prSet presAssocID="{9ECE59A4-FEC1-4740-87A0-32DD477BAC9B}" presName="hierChild3" presStyleCnt="0"/>
      <dgm:spPr/>
    </dgm:pt>
  </dgm:ptLst>
  <dgm:cxnLst>
    <dgm:cxn modelId="{B0739311-76E2-BD4F-AC75-EB5AF4B92816}" type="presOf" srcId="{A1FF5EA8-7ACD-AF41-AF99-E249BB62DBE6}" destId="{D0C06B82-5A3E-E44F-B0EB-B28A3F82A427}" srcOrd="0" destOrd="0" presId="urn:microsoft.com/office/officeart/2005/8/layout/orgChart1"/>
    <dgm:cxn modelId="{A3975E17-905D-1E4F-9C1D-A97628433B8F}" type="presOf" srcId="{BEE3D1EF-4A52-294A-951C-0D6EC3615D38}" destId="{DB9C3861-4F96-934F-BB6A-21742BFDC999}" srcOrd="0" destOrd="0" presId="urn:microsoft.com/office/officeart/2005/8/layout/orgChart1"/>
    <dgm:cxn modelId="{A5D8152B-D37E-C04B-8056-0AE1ABCE3C9C}" type="presOf" srcId="{BEE3D1EF-4A52-294A-951C-0D6EC3615D38}" destId="{61663CAB-224D-5042-9376-17A5A67A0D10}" srcOrd="1" destOrd="0" presId="urn:microsoft.com/office/officeart/2005/8/layout/orgChart1"/>
    <dgm:cxn modelId="{CE5DBE2B-E583-1B49-A896-7C653913FBFF}" type="presOf" srcId="{9ECE59A4-FEC1-4740-87A0-32DD477BAC9B}" destId="{8C571558-5319-0749-9F38-C4A8C1ACC554}" srcOrd="0" destOrd="0" presId="urn:microsoft.com/office/officeart/2005/8/layout/orgChart1"/>
    <dgm:cxn modelId="{7CE7C665-A603-F841-A8C9-DD02FB4CEBC4}" srcId="{9ECE59A4-FEC1-4740-87A0-32DD477BAC9B}" destId="{BEE3D1EF-4A52-294A-951C-0D6EC3615D38}" srcOrd="1" destOrd="0" parTransId="{BFB353C4-EF64-E844-9468-D7590F1F18C1}" sibTransId="{04839F84-A3BA-5547-A95C-CACD79D3F662}"/>
    <dgm:cxn modelId="{67877474-ED3C-0D4B-91FE-31B6A70266C1}" type="presOf" srcId="{9ECE59A4-FEC1-4740-87A0-32DD477BAC9B}" destId="{AFB6E042-47F4-F344-9D54-2BBD8A40C6EA}" srcOrd="1" destOrd="0" presId="urn:microsoft.com/office/officeart/2005/8/layout/orgChart1"/>
    <dgm:cxn modelId="{AD39C77C-6221-E04A-8E2F-E8CFEB5A1C30}" type="presOf" srcId="{BFB353C4-EF64-E844-9468-D7590F1F18C1}" destId="{C64EAA15-2A3D-EB4B-93D7-8C28A658CF12}" srcOrd="0" destOrd="0" presId="urn:microsoft.com/office/officeart/2005/8/layout/orgChart1"/>
    <dgm:cxn modelId="{15FA3A90-C556-4449-BD60-85DDFDA95B37}" srcId="{9ECE59A4-FEC1-4740-87A0-32DD477BAC9B}" destId="{DB312CA3-A407-4242-8970-AFB32A6F7376}" srcOrd="0" destOrd="0" parTransId="{A1FF5EA8-7ACD-AF41-AF99-E249BB62DBE6}" sibTransId="{24B895C3-F3E3-394C-8A54-A15976859F90}"/>
    <dgm:cxn modelId="{DACE5790-9B91-B944-B2A7-8BABC942CA94}" type="presOf" srcId="{4BD1CA59-29A7-EB45-A866-B0AD033AEC50}" destId="{F9DEBE26-A069-294C-AA5E-AFC145E6EDA6}" srcOrd="0" destOrd="0" presId="urn:microsoft.com/office/officeart/2005/8/layout/orgChart1"/>
    <dgm:cxn modelId="{777C9B99-0C16-7441-8227-FB23E500CF1C}" srcId="{4BD1CA59-29A7-EB45-A866-B0AD033AEC50}" destId="{9ECE59A4-FEC1-4740-87A0-32DD477BAC9B}" srcOrd="0" destOrd="0" parTransId="{CAD26701-25FA-964B-A6AA-74ED4564E3C7}" sibTransId="{220829C6-926F-B94C-9126-BA8C9A26A0B5}"/>
    <dgm:cxn modelId="{64D341BA-391F-8345-986D-AB90E9532EA8}" type="presOf" srcId="{DB312CA3-A407-4242-8970-AFB32A6F7376}" destId="{5319F7A6-6859-EB48-A7E2-8959EE069E35}" srcOrd="1" destOrd="0" presId="urn:microsoft.com/office/officeart/2005/8/layout/orgChart1"/>
    <dgm:cxn modelId="{863D89E1-E06B-D947-A67F-8FBCE30D57F1}" type="presOf" srcId="{DB312CA3-A407-4242-8970-AFB32A6F7376}" destId="{DDC7742A-2BA3-7B40-A938-8BADC7C34DA0}" srcOrd="0" destOrd="0" presId="urn:microsoft.com/office/officeart/2005/8/layout/orgChart1"/>
    <dgm:cxn modelId="{AEFE7DD5-79AF-054B-A144-690C08196AA5}" type="presParOf" srcId="{F9DEBE26-A069-294C-AA5E-AFC145E6EDA6}" destId="{35FE331D-A494-B844-A990-33348510ACA2}" srcOrd="0" destOrd="0" presId="urn:microsoft.com/office/officeart/2005/8/layout/orgChart1"/>
    <dgm:cxn modelId="{BF2705E6-62A2-5C4D-8EEA-C50C896F7913}" type="presParOf" srcId="{35FE331D-A494-B844-A990-33348510ACA2}" destId="{941A16CD-CCEF-BC4B-87E9-8E2DF71460B7}" srcOrd="0" destOrd="0" presId="urn:microsoft.com/office/officeart/2005/8/layout/orgChart1"/>
    <dgm:cxn modelId="{DCFB686C-94A1-AB45-B4B3-D98388B9DD9B}" type="presParOf" srcId="{941A16CD-CCEF-BC4B-87E9-8E2DF71460B7}" destId="{8C571558-5319-0749-9F38-C4A8C1ACC554}" srcOrd="0" destOrd="0" presId="urn:microsoft.com/office/officeart/2005/8/layout/orgChart1"/>
    <dgm:cxn modelId="{24DE4D3B-7538-9B4D-8CB7-94201479F928}" type="presParOf" srcId="{941A16CD-CCEF-BC4B-87E9-8E2DF71460B7}" destId="{AFB6E042-47F4-F344-9D54-2BBD8A40C6EA}" srcOrd="1" destOrd="0" presId="urn:microsoft.com/office/officeart/2005/8/layout/orgChart1"/>
    <dgm:cxn modelId="{4862DFD6-8F87-B643-86D5-58CEEEE55699}" type="presParOf" srcId="{35FE331D-A494-B844-A990-33348510ACA2}" destId="{04FBF63F-8F86-554A-8E36-F89E31214D9B}" srcOrd="1" destOrd="0" presId="urn:microsoft.com/office/officeart/2005/8/layout/orgChart1"/>
    <dgm:cxn modelId="{A59C6D08-EA4D-9F4F-AB9B-D0F0772E98F3}" type="presParOf" srcId="{04FBF63F-8F86-554A-8E36-F89E31214D9B}" destId="{D0C06B82-5A3E-E44F-B0EB-B28A3F82A427}" srcOrd="0" destOrd="0" presId="urn:microsoft.com/office/officeart/2005/8/layout/orgChart1"/>
    <dgm:cxn modelId="{A7F283EB-8200-B24C-978C-BCB011155A8C}" type="presParOf" srcId="{04FBF63F-8F86-554A-8E36-F89E31214D9B}" destId="{EC354B41-47CA-B245-A35E-4C751EA47341}" srcOrd="1" destOrd="0" presId="urn:microsoft.com/office/officeart/2005/8/layout/orgChart1"/>
    <dgm:cxn modelId="{629BCE86-083A-0A4D-9402-3B03D7A891C4}" type="presParOf" srcId="{EC354B41-47CA-B245-A35E-4C751EA47341}" destId="{BBB48E4A-116B-5544-87AF-05F0330FD3F5}" srcOrd="0" destOrd="0" presId="urn:microsoft.com/office/officeart/2005/8/layout/orgChart1"/>
    <dgm:cxn modelId="{49D3E4BE-10B1-6847-9FFE-D015521A83D2}" type="presParOf" srcId="{BBB48E4A-116B-5544-87AF-05F0330FD3F5}" destId="{DDC7742A-2BA3-7B40-A938-8BADC7C34DA0}" srcOrd="0" destOrd="0" presId="urn:microsoft.com/office/officeart/2005/8/layout/orgChart1"/>
    <dgm:cxn modelId="{9237B33C-7C42-5C41-B533-0AE29954264E}" type="presParOf" srcId="{BBB48E4A-116B-5544-87AF-05F0330FD3F5}" destId="{5319F7A6-6859-EB48-A7E2-8959EE069E35}" srcOrd="1" destOrd="0" presId="urn:microsoft.com/office/officeart/2005/8/layout/orgChart1"/>
    <dgm:cxn modelId="{3D09B6B9-DF20-1F44-853F-9D8B12DD0C1E}" type="presParOf" srcId="{EC354B41-47CA-B245-A35E-4C751EA47341}" destId="{34F26610-EFB1-A842-9A64-A49BD89FD649}" srcOrd="1" destOrd="0" presId="urn:microsoft.com/office/officeart/2005/8/layout/orgChart1"/>
    <dgm:cxn modelId="{9C9ADCA9-5EFB-BD45-8710-35177B2B2607}" type="presParOf" srcId="{EC354B41-47CA-B245-A35E-4C751EA47341}" destId="{C2F0E545-8C42-8148-BD1C-3D65229DC37D}" srcOrd="2" destOrd="0" presId="urn:microsoft.com/office/officeart/2005/8/layout/orgChart1"/>
    <dgm:cxn modelId="{4CAE47C2-7B37-734E-ACDA-D54B36BB3CF3}" type="presParOf" srcId="{04FBF63F-8F86-554A-8E36-F89E31214D9B}" destId="{C64EAA15-2A3D-EB4B-93D7-8C28A658CF12}" srcOrd="2" destOrd="0" presId="urn:microsoft.com/office/officeart/2005/8/layout/orgChart1"/>
    <dgm:cxn modelId="{3CA510D8-57CE-5D47-AB2D-9082973DF215}" type="presParOf" srcId="{04FBF63F-8F86-554A-8E36-F89E31214D9B}" destId="{D1F9AA4D-2601-BA4B-8330-57997AD7B7DA}" srcOrd="3" destOrd="0" presId="urn:microsoft.com/office/officeart/2005/8/layout/orgChart1"/>
    <dgm:cxn modelId="{76714ABA-E97A-8E4D-81F1-286CABC1EC30}" type="presParOf" srcId="{D1F9AA4D-2601-BA4B-8330-57997AD7B7DA}" destId="{CA2B3083-2BF4-D84A-8E9E-751BDC90499C}" srcOrd="0" destOrd="0" presId="urn:microsoft.com/office/officeart/2005/8/layout/orgChart1"/>
    <dgm:cxn modelId="{B15B3593-9008-B94D-AAFA-CB3D85796944}" type="presParOf" srcId="{CA2B3083-2BF4-D84A-8E9E-751BDC90499C}" destId="{DB9C3861-4F96-934F-BB6A-21742BFDC999}" srcOrd="0" destOrd="0" presId="urn:microsoft.com/office/officeart/2005/8/layout/orgChart1"/>
    <dgm:cxn modelId="{332C127E-48FF-2F45-AB9E-48582B91B8F1}" type="presParOf" srcId="{CA2B3083-2BF4-D84A-8E9E-751BDC90499C}" destId="{61663CAB-224D-5042-9376-17A5A67A0D10}" srcOrd="1" destOrd="0" presId="urn:microsoft.com/office/officeart/2005/8/layout/orgChart1"/>
    <dgm:cxn modelId="{72711BAE-5800-2F46-A0A0-2C28E63DC5B2}" type="presParOf" srcId="{D1F9AA4D-2601-BA4B-8330-57997AD7B7DA}" destId="{77F65109-5D2A-C345-9482-76CE5C0AE0A8}" srcOrd="1" destOrd="0" presId="urn:microsoft.com/office/officeart/2005/8/layout/orgChart1"/>
    <dgm:cxn modelId="{64471BD1-41E0-A342-B7F2-B7E84D5A1F15}" type="presParOf" srcId="{D1F9AA4D-2601-BA4B-8330-57997AD7B7DA}" destId="{92E73BDC-E26A-9344-89A8-033168530A2D}" srcOrd="2" destOrd="0" presId="urn:microsoft.com/office/officeart/2005/8/layout/orgChart1"/>
    <dgm:cxn modelId="{B157826C-F1F2-FC42-AFA4-C63A54B189F5}" type="presParOf" srcId="{35FE331D-A494-B844-A990-33348510ACA2}" destId="{77C6AC39-4278-5D4D-B469-A88A0A6703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D1CA59-29A7-EB45-A866-B0AD033AEC50}"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9ECE59A4-FEC1-4740-87A0-32DD477BAC9B}">
      <dgm:prSet phldrT="[Text]" custT="1"/>
      <dgm:spPr/>
      <dgm:t>
        <a:bodyPr/>
        <a:lstStyle/>
        <a:p>
          <a:r>
            <a:rPr lang="en-US" sz="1800" dirty="0"/>
            <a:t>AI Models</a:t>
          </a:r>
        </a:p>
      </dgm:t>
    </dgm:pt>
    <dgm:pt modelId="{CAD26701-25FA-964B-A6AA-74ED4564E3C7}" type="parTrans" cxnId="{777C9B99-0C16-7441-8227-FB23E500CF1C}">
      <dgm:prSet/>
      <dgm:spPr/>
      <dgm:t>
        <a:bodyPr/>
        <a:lstStyle/>
        <a:p>
          <a:endParaRPr lang="en-US"/>
        </a:p>
      </dgm:t>
    </dgm:pt>
    <dgm:pt modelId="{220829C6-926F-B94C-9126-BA8C9A26A0B5}" type="sibTrans" cxnId="{777C9B99-0C16-7441-8227-FB23E500CF1C}">
      <dgm:prSet/>
      <dgm:spPr/>
      <dgm:t>
        <a:bodyPr/>
        <a:lstStyle/>
        <a:p>
          <a:endParaRPr lang="en-US"/>
        </a:p>
      </dgm:t>
    </dgm:pt>
    <dgm:pt modelId="{DB312CA3-A407-4242-8970-AFB32A6F7376}">
      <dgm:prSet phldrT="[Text]" custT="1"/>
      <dgm:spPr/>
      <dgm:t>
        <a:bodyPr/>
        <a:lstStyle/>
        <a:p>
          <a:r>
            <a:rPr lang="en-US" sz="1800" dirty="0"/>
            <a:t>Rule-based Approach</a:t>
          </a:r>
        </a:p>
      </dgm:t>
    </dgm:pt>
    <dgm:pt modelId="{A1FF5EA8-7ACD-AF41-AF99-E249BB62DBE6}" type="parTrans" cxnId="{15FA3A90-C556-4449-BD60-85DDFDA95B37}">
      <dgm:prSet/>
      <dgm:spPr/>
      <dgm:t>
        <a:bodyPr/>
        <a:lstStyle/>
        <a:p>
          <a:endParaRPr lang="en-US"/>
        </a:p>
      </dgm:t>
    </dgm:pt>
    <dgm:pt modelId="{24B895C3-F3E3-394C-8A54-A15976859F90}" type="sibTrans" cxnId="{15FA3A90-C556-4449-BD60-85DDFDA95B37}">
      <dgm:prSet/>
      <dgm:spPr/>
      <dgm:t>
        <a:bodyPr/>
        <a:lstStyle/>
        <a:p>
          <a:endParaRPr lang="en-US"/>
        </a:p>
      </dgm:t>
    </dgm:pt>
    <dgm:pt modelId="{BEE3D1EF-4A52-294A-951C-0D6EC3615D38}">
      <dgm:prSet phldrT="[Text]" custT="1"/>
      <dgm:spPr/>
      <dgm:t>
        <a:bodyPr/>
        <a:lstStyle/>
        <a:p>
          <a:r>
            <a:rPr lang="en-US" sz="1800" dirty="0"/>
            <a:t>Learning Approach</a:t>
          </a:r>
        </a:p>
      </dgm:t>
    </dgm:pt>
    <dgm:pt modelId="{BFB353C4-EF64-E844-9468-D7590F1F18C1}" type="parTrans" cxnId="{7CE7C665-A603-F841-A8C9-DD02FB4CEBC4}">
      <dgm:prSet/>
      <dgm:spPr/>
      <dgm:t>
        <a:bodyPr/>
        <a:lstStyle/>
        <a:p>
          <a:endParaRPr lang="en-US"/>
        </a:p>
      </dgm:t>
    </dgm:pt>
    <dgm:pt modelId="{04839F84-A3BA-5547-A95C-CACD79D3F662}" type="sibTrans" cxnId="{7CE7C665-A603-F841-A8C9-DD02FB4CEBC4}">
      <dgm:prSet/>
      <dgm:spPr/>
      <dgm:t>
        <a:bodyPr/>
        <a:lstStyle/>
        <a:p>
          <a:endParaRPr lang="en-US"/>
        </a:p>
      </dgm:t>
    </dgm:pt>
    <dgm:pt modelId="{CFA98365-94E6-7049-A748-27CD6D00CFF1}">
      <dgm:prSet phldrT="[Text]" custT="1"/>
      <dgm:spPr/>
      <dgm:t>
        <a:bodyPr/>
        <a:lstStyle/>
        <a:p>
          <a:r>
            <a:rPr lang="en-US" sz="1800" dirty="0"/>
            <a:t>Supervised</a:t>
          </a:r>
        </a:p>
      </dgm:t>
    </dgm:pt>
    <dgm:pt modelId="{1AE7BE15-5BE3-CB4E-87EA-D98231D70063}" type="parTrans" cxnId="{066E123F-E596-B24C-9975-09C8F203C8A1}">
      <dgm:prSet/>
      <dgm:spPr/>
      <dgm:t>
        <a:bodyPr/>
        <a:lstStyle/>
        <a:p>
          <a:endParaRPr lang="en-US"/>
        </a:p>
      </dgm:t>
    </dgm:pt>
    <dgm:pt modelId="{23389664-AD8A-584E-8A9F-672BA46AB983}" type="sibTrans" cxnId="{066E123F-E596-B24C-9975-09C8F203C8A1}">
      <dgm:prSet/>
      <dgm:spPr/>
      <dgm:t>
        <a:bodyPr/>
        <a:lstStyle/>
        <a:p>
          <a:endParaRPr lang="en-US"/>
        </a:p>
      </dgm:t>
    </dgm:pt>
    <dgm:pt modelId="{0C40C46C-5625-A94F-B868-4EA88A5461E5}">
      <dgm:prSet phldrT="[Text]" custT="1"/>
      <dgm:spPr/>
      <dgm:t>
        <a:bodyPr/>
        <a:lstStyle/>
        <a:p>
          <a:r>
            <a:rPr lang="en-US" sz="1800" dirty="0"/>
            <a:t>Un-Supervised</a:t>
          </a:r>
        </a:p>
      </dgm:t>
    </dgm:pt>
    <dgm:pt modelId="{C2CB4342-52FF-3249-BC91-30BF59C7FB88}" type="parTrans" cxnId="{E3E21D37-367F-984C-87CE-0EBC8027D98F}">
      <dgm:prSet/>
      <dgm:spPr/>
      <dgm:t>
        <a:bodyPr/>
        <a:lstStyle/>
        <a:p>
          <a:endParaRPr lang="en-US"/>
        </a:p>
      </dgm:t>
    </dgm:pt>
    <dgm:pt modelId="{8B793EB8-D9A2-6040-AAC8-68C2DEFE2DCA}" type="sibTrans" cxnId="{E3E21D37-367F-984C-87CE-0EBC8027D98F}">
      <dgm:prSet/>
      <dgm:spPr/>
      <dgm:t>
        <a:bodyPr/>
        <a:lstStyle/>
        <a:p>
          <a:endParaRPr lang="en-US"/>
        </a:p>
      </dgm:t>
    </dgm:pt>
    <dgm:pt modelId="{B85B0CF2-1C29-3A4C-B838-247CA5DE548E}">
      <dgm:prSet phldrT="[Text]" custT="1"/>
      <dgm:spPr/>
      <dgm:t>
        <a:bodyPr/>
        <a:lstStyle/>
        <a:p>
          <a:r>
            <a:rPr lang="en-US" sz="1800" dirty="0"/>
            <a:t>Reinforcement</a:t>
          </a:r>
        </a:p>
      </dgm:t>
    </dgm:pt>
    <dgm:pt modelId="{17202891-FDBC-3747-A3F4-9AFC1D552A7D}" type="parTrans" cxnId="{75945C7E-73F8-074D-B968-6BFC4399E7DE}">
      <dgm:prSet/>
      <dgm:spPr/>
      <dgm:t>
        <a:bodyPr/>
        <a:lstStyle/>
        <a:p>
          <a:endParaRPr lang="en-US"/>
        </a:p>
      </dgm:t>
    </dgm:pt>
    <dgm:pt modelId="{102D3653-82B2-3541-BC2A-D41A3FBF5EA3}" type="sibTrans" cxnId="{75945C7E-73F8-074D-B968-6BFC4399E7DE}">
      <dgm:prSet/>
      <dgm:spPr/>
      <dgm:t>
        <a:bodyPr/>
        <a:lstStyle/>
        <a:p>
          <a:endParaRPr lang="en-US"/>
        </a:p>
      </dgm:t>
    </dgm:pt>
    <dgm:pt modelId="{A60BF2D4-2DEB-B64A-8337-C9957F6F8913}">
      <dgm:prSet phldrT="[Text]" custT="1"/>
      <dgm:spPr/>
      <dgm:t>
        <a:bodyPr/>
        <a:lstStyle/>
        <a:p>
          <a:r>
            <a:rPr lang="en-US" sz="1800" dirty="0"/>
            <a:t>Classification</a:t>
          </a:r>
        </a:p>
      </dgm:t>
    </dgm:pt>
    <dgm:pt modelId="{8ED1F76B-2D20-A045-B608-F13C0A22ED24}" type="parTrans" cxnId="{34334749-F371-C547-9B63-B3E444C64FAC}">
      <dgm:prSet/>
      <dgm:spPr/>
      <dgm:t>
        <a:bodyPr/>
        <a:lstStyle/>
        <a:p>
          <a:endParaRPr lang="en-US"/>
        </a:p>
      </dgm:t>
    </dgm:pt>
    <dgm:pt modelId="{3C0EF3A8-5589-5046-87AA-FCA798AB7AF0}" type="sibTrans" cxnId="{34334749-F371-C547-9B63-B3E444C64FAC}">
      <dgm:prSet/>
      <dgm:spPr/>
      <dgm:t>
        <a:bodyPr/>
        <a:lstStyle/>
        <a:p>
          <a:endParaRPr lang="en-US"/>
        </a:p>
      </dgm:t>
    </dgm:pt>
    <dgm:pt modelId="{0F73860A-410B-2E4A-9E4E-3A14535D9B8A}">
      <dgm:prSet phldrT="[Text]" custT="1"/>
      <dgm:spPr/>
      <dgm:t>
        <a:bodyPr/>
        <a:lstStyle/>
        <a:p>
          <a:r>
            <a:rPr lang="en-US" sz="1800" dirty="0"/>
            <a:t>Regression</a:t>
          </a:r>
        </a:p>
      </dgm:t>
    </dgm:pt>
    <dgm:pt modelId="{695D84E5-B400-0949-B467-2EC2E98A6CA4}" type="parTrans" cxnId="{5D723CA7-00CD-7D4B-9BAB-779D520D4825}">
      <dgm:prSet/>
      <dgm:spPr/>
      <dgm:t>
        <a:bodyPr/>
        <a:lstStyle/>
        <a:p>
          <a:endParaRPr lang="en-US"/>
        </a:p>
      </dgm:t>
    </dgm:pt>
    <dgm:pt modelId="{318C7927-ED37-8D4E-9A22-AB92E8771009}" type="sibTrans" cxnId="{5D723CA7-00CD-7D4B-9BAB-779D520D4825}">
      <dgm:prSet/>
      <dgm:spPr/>
      <dgm:t>
        <a:bodyPr/>
        <a:lstStyle/>
        <a:p>
          <a:endParaRPr lang="en-US"/>
        </a:p>
      </dgm:t>
    </dgm:pt>
    <dgm:pt modelId="{95500374-612A-D549-AE45-DF26CEE6B139}">
      <dgm:prSet phldrT="[Text]" custT="1"/>
      <dgm:spPr/>
      <dgm:t>
        <a:bodyPr/>
        <a:lstStyle/>
        <a:p>
          <a:r>
            <a:rPr lang="en-US" sz="1800" dirty="0"/>
            <a:t>Clustering</a:t>
          </a:r>
        </a:p>
      </dgm:t>
    </dgm:pt>
    <dgm:pt modelId="{06A6849B-1ADA-D240-AC72-0AA765E06918}" type="parTrans" cxnId="{1D4C1890-7E07-B543-839D-4C5DE3EAFEEB}">
      <dgm:prSet/>
      <dgm:spPr/>
      <dgm:t>
        <a:bodyPr/>
        <a:lstStyle/>
        <a:p>
          <a:endParaRPr lang="en-US"/>
        </a:p>
      </dgm:t>
    </dgm:pt>
    <dgm:pt modelId="{7F9F7E45-E00B-C943-A55A-F7319E4322C7}" type="sibTrans" cxnId="{1D4C1890-7E07-B543-839D-4C5DE3EAFEEB}">
      <dgm:prSet/>
      <dgm:spPr/>
      <dgm:t>
        <a:bodyPr/>
        <a:lstStyle/>
        <a:p>
          <a:endParaRPr lang="en-US"/>
        </a:p>
      </dgm:t>
    </dgm:pt>
    <dgm:pt modelId="{9FBC3A2C-95A0-1D46-8979-95E0D66133D3}">
      <dgm:prSet phldrT="[Text]" custT="1"/>
      <dgm:spPr/>
      <dgm:t>
        <a:bodyPr/>
        <a:lstStyle/>
        <a:p>
          <a:r>
            <a:rPr lang="en-US" sz="1800" dirty="0"/>
            <a:t>Association</a:t>
          </a:r>
        </a:p>
      </dgm:t>
    </dgm:pt>
    <dgm:pt modelId="{B8D5F66A-7686-F94B-8C7E-6AD52B1A6B20}" type="parTrans" cxnId="{AF5E8EC0-BAA3-7E46-9E73-2C8B59197539}">
      <dgm:prSet/>
      <dgm:spPr/>
      <dgm:t>
        <a:bodyPr/>
        <a:lstStyle/>
        <a:p>
          <a:endParaRPr lang="en-US"/>
        </a:p>
      </dgm:t>
    </dgm:pt>
    <dgm:pt modelId="{D7C26E97-68B5-BB42-BB03-5B261769F4D3}" type="sibTrans" cxnId="{AF5E8EC0-BAA3-7E46-9E73-2C8B59197539}">
      <dgm:prSet/>
      <dgm:spPr/>
      <dgm:t>
        <a:bodyPr/>
        <a:lstStyle/>
        <a:p>
          <a:endParaRPr lang="en-US"/>
        </a:p>
      </dgm:t>
    </dgm:pt>
    <dgm:pt modelId="{2BE50D79-F39B-9349-826A-479B5AAED043}" type="pres">
      <dgm:prSet presAssocID="{4BD1CA59-29A7-EB45-A866-B0AD033AEC50}" presName="hierChild1" presStyleCnt="0">
        <dgm:presLayoutVars>
          <dgm:chPref val="1"/>
          <dgm:dir/>
          <dgm:animOne val="branch"/>
          <dgm:animLvl val="lvl"/>
          <dgm:resizeHandles/>
        </dgm:presLayoutVars>
      </dgm:prSet>
      <dgm:spPr/>
    </dgm:pt>
    <dgm:pt modelId="{087DBF75-AC13-9041-A6D1-11465C7D4CE9}" type="pres">
      <dgm:prSet presAssocID="{9ECE59A4-FEC1-4740-87A0-32DD477BAC9B}" presName="hierRoot1" presStyleCnt="0"/>
      <dgm:spPr/>
    </dgm:pt>
    <dgm:pt modelId="{41F75C2E-19C2-504E-B118-8744CED29682}" type="pres">
      <dgm:prSet presAssocID="{9ECE59A4-FEC1-4740-87A0-32DD477BAC9B}" presName="composite" presStyleCnt="0"/>
      <dgm:spPr/>
    </dgm:pt>
    <dgm:pt modelId="{5A17084D-1883-1549-8F04-BEADC22620BD}" type="pres">
      <dgm:prSet presAssocID="{9ECE59A4-FEC1-4740-87A0-32DD477BAC9B}" presName="background" presStyleLbl="node0" presStyleIdx="0" presStyleCnt="1"/>
      <dgm:spPr/>
    </dgm:pt>
    <dgm:pt modelId="{5710FA31-56FB-6043-8E2D-82337861C7DD}" type="pres">
      <dgm:prSet presAssocID="{9ECE59A4-FEC1-4740-87A0-32DD477BAC9B}" presName="text" presStyleLbl="fgAcc0" presStyleIdx="0" presStyleCnt="1">
        <dgm:presLayoutVars>
          <dgm:chPref val="3"/>
        </dgm:presLayoutVars>
      </dgm:prSet>
      <dgm:spPr/>
    </dgm:pt>
    <dgm:pt modelId="{026A981D-2033-074A-9538-AC9C04E1D27B}" type="pres">
      <dgm:prSet presAssocID="{9ECE59A4-FEC1-4740-87A0-32DD477BAC9B}" presName="hierChild2" presStyleCnt="0"/>
      <dgm:spPr/>
    </dgm:pt>
    <dgm:pt modelId="{FA002888-AACF-6F45-B5FA-ECD932A2D81A}" type="pres">
      <dgm:prSet presAssocID="{A1FF5EA8-7ACD-AF41-AF99-E249BB62DBE6}" presName="Name10" presStyleLbl="parChTrans1D2" presStyleIdx="0" presStyleCnt="2"/>
      <dgm:spPr/>
    </dgm:pt>
    <dgm:pt modelId="{5727ECF0-60C7-084B-BC1B-BC81555AD811}" type="pres">
      <dgm:prSet presAssocID="{DB312CA3-A407-4242-8970-AFB32A6F7376}" presName="hierRoot2" presStyleCnt="0"/>
      <dgm:spPr/>
    </dgm:pt>
    <dgm:pt modelId="{30A7DFF2-6D2D-ED46-827E-4839A3DD0ED0}" type="pres">
      <dgm:prSet presAssocID="{DB312CA3-A407-4242-8970-AFB32A6F7376}" presName="composite2" presStyleCnt="0"/>
      <dgm:spPr/>
    </dgm:pt>
    <dgm:pt modelId="{4FABFCE8-ACD8-894E-A07D-6B51313F4D8F}" type="pres">
      <dgm:prSet presAssocID="{DB312CA3-A407-4242-8970-AFB32A6F7376}" presName="background2" presStyleLbl="node2" presStyleIdx="0" presStyleCnt="2"/>
      <dgm:spPr/>
    </dgm:pt>
    <dgm:pt modelId="{E867FD84-3214-AE40-B6B5-B5728E6E2C55}" type="pres">
      <dgm:prSet presAssocID="{DB312CA3-A407-4242-8970-AFB32A6F7376}" presName="text2" presStyleLbl="fgAcc2" presStyleIdx="0" presStyleCnt="2">
        <dgm:presLayoutVars>
          <dgm:chPref val="3"/>
        </dgm:presLayoutVars>
      </dgm:prSet>
      <dgm:spPr/>
    </dgm:pt>
    <dgm:pt modelId="{9F0AD798-4312-E847-BC95-6BD5DFD791A0}" type="pres">
      <dgm:prSet presAssocID="{DB312CA3-A407-4242-8970-AFB32A6F7376}" presName="hierChild3" presStyleCnt="0"/>
      <dgm:spPr/>
    </dgm:pt>
    <dgm:pt modelId="{7ECCD2BE-CDAF-6C47-A7CB-6A636F03D442}" type="pres">
      <dgm:prSet presAssocID="{BFB353C4-EF64-E844-9468-D7590F1F18C1}" presName="Name10" presStyleLbl="parChTrans1D2" presStyleIdx="1" presStyleCnt="2"/>
      <dgm:spPr/>
    </dgm:pt>
    <dgm:pt modelId="{003D25CD-4AE3-9E45-BAB4-4D1A6D91BD22}" type="pres">
      <dgm:prSet presAssocID="{BEE3D1EF-4A52-294A-951C-0D6EC3615D38}" presName="hierRoot2" presStyleCnt="0"/>
      <dgm:spPr/>
    </dgm:pt>
    <dgm:pt modelId="{27DAD269-00CE-E742-A74A-99266446DE2A}" type="pres">
      <dgm:prSet presAssocID="{BEE3D1EF-4A52-294A-951C-0D6EC3615D38}" presName="composite2" presStyleCnt="0"/>
      <dgm:spPr/>
    </dgm:pt>
    <dgm:pt modelId="{850AD137-7D65-B343-A986-3D73F4412F43}" type="pres">
      <dgm:prSet presAssocID="{BEE3D1EF-4A52-294A-951C-0D6EC3615D38}" presName="background2" presStyleLbl="node2" presStyleIdx="1" presStyleCnt="2"/>
      <dgm:spPr/>
    </dgm:pt>
    <dgm:pt modelId="{CC5A121D-ECF4-2A45-863D-D99C0579632F}" type="pres">
      <dgm:prSet presAssocID="{BEE3D1EF-4A52-294A-951C-0D6EC3615D38}" presName="text2" presStyleLbl="fgAcc2" presStyleIdx="1" presStyleCnt="2">
        <dgm:presLayoutVars>
          <dgm:chPref val="3"/>
        </dgm:presLayoutVars>
      </dgm:prSet>
      <dgm:spPr/>
    </dgm:pt>
    <dgm:pt modelId="{B39B16F8-67FA-804F-89E4-ED8FE1219F01}" type="pres">
      <dgm:prSet presAssocID="{BEE3D1EF-4A52-294A-951C-0D6EC3615D38}" presName="hierChild3" presStyleCnt="0"/>
      <dgm:spPr/>
    </dgm:pt>
    <dgm:pt modelId="{28FE8546-6D0C-8C4A-BC00-987378A11128}" type="pres">
      <dgm:prSet presAssocID="{1AE7BE15-5BE3-CB4E-87EA-D98231D70063}" presName="Name17" presStyleLbl="parChTrans1D3" presStyleIdx="0" presStyleCnt="3"/>
      <dgm:spPr/>
    </dgm:pt>
    <dgm:pt modelId="{3B047BAA-7D42-EA41-A814-A0281A01530D}" type="pres">
      <dgm:prSet presAssocID="{CFA98365-94E6-7049-A748-27CD6D00CFF1}" presName="hierRoot3" presStyleCnt="0"/>
      <dgm:spPr/>
    </dgm:pt>
    <dgm:pt modelId="{46F625F3-82FB-754C-B600-2BA4688D2ECE}" type="pres">
      <dgm:prSet presAssocID="{CFA98365-94E6-7049-A748-27CD6D00CFF1}" presName="composite3" presStyleCnt="0"/>
      <dgm:spPr/>
    </dgm:pt>
    <dgm:pt modelId="{63F51D9A-D6ED-EB4A-B4B3-034C3D8A415A}" type="pres">
      <dgm:prSet presAssocID="{CFA98365-94E6-7049-A748-27CD6D00CFF1}" presName="background3" presStyleLbl="node3" presStyleIdx="0" presStyleCnt="3"/>
      <dgm:spPr/>
    </dgm:pt>
    <dgm:pt modelId="{70BF54FE-D5A8-DD4D-9ED9-F10FF3CEA263}" type="pres">
      <dgm:prSet presAssocID="{CFA98365-94E6-7049-A748-27CD6D00CFF1}" presName="text3" presStyleLbl="fgAcc3" presStyleIdx="0" presStyleCnt="3">
        <dgm:presLayoutVars>
          <dgm:chPref val="3"/>
        </dgm:presLayoutVars>
      </dgm:prSet>
      <dgm:spPr/>
    </dgm:pt>
    <dgm:pt modelId="{D82183B6-4E90-F748-8DAF-1A0D14FC8A88}" type="pres">
      <dgm:prSet presAssocID="{CFA98365-94E6-7049-A748-27CD6D00CFF1}" presName="hierChild4" presStyleCnt="0"/>
      <dgm:spPr/>
    </dgm:pt>
    <dgm:pt modelId="{666EF993-6264-8D4F-8441-45E2B350EB62}" type="pres">
      <dgm:prSet presAssocID="{8ED1F76B-2D20-A045-B608-F13C0A22ED24}" presName="Name23" presStyleLbl="parChTrans1D4" presStyleIdx="0" presStyleCnt="4"/>
      <dgm:spPr/>
    </dgm:pt>
    <dgm:pt modelId="{1EAE8EB9-C957-D247-9C28-34283D999F35}" type="pres">
      <dgm:prSet presAssocID="{A60BF2D4-2DEB-B64A-8337-C9957F6F8913}" presName="hierRoot4" presStyleCnt="0"/>
      <dgm:spPr/>
    </dgm:pt>
    <dgm:pt modelId="{21B79AE7-FF67-F843-905A-D0F3B49B7E81}" type="pres">
      <dgm:prSet presAssocID="{A60BF2D4-2DEB-B64A-8337-C9957F6F8913}" presName="composite4" presStyleCnt="0"/>
      <dgm:spPr/>
    </dgm:pt>
    <dgm:pt modelId="{AD50BD8D-09C9-FF48-9CE4-6DD1164AF7B2}" type="pres">
      <dgm:prSet presAssocID="{A60BF2D4-2DEB-B64A-8337-C9957F6F8913}" presName="background4" presStyleLbl="node4" presStyleIdx="0" presStyleCnt="4"/>
      <dgm:spPr/>
    </dgm:pt>
    <dgm:pt modelId="{F297F4BB-6E96-F24D-82AE-FD9800CDE9E9}" type="pres">
      <dgm:prSet presAssocID="{A60BF2D4-2DEB-B64A-8337-C9957F6F8913}" presName="text4" presStyleLbl="fgAcc4" presStyleIdx="0" presStyleCnt="4">
        <dgm:presLayoutVars>
          <dgm:chPref val="3"/>
        </dgm:presLayoutVars>
      </dgm:prSet>
      <dgm:spPr/>
    </dgm:pt>
    <dgm:pt modelId="{23384B63-000A-2240-B8D6-7966A938B95A}" type="pres">
      <dgm:prSet presAssocID="{A60BF2D4-2DEB-B64A-8337-C9957F6F8913}" presName="hierChild5" presStyleCnt="0"/>
      <dgm:spPr/>
    </dgm:pt>
    <dgm:pt modelId="{BD4A7CF0-53D1-9D4F-A568-0858A9F74125}" type="pres">
      <dgm:prSet presAssocID="{695D84E5-B400-0949-B467-2EC2E98A6CA4}" presName="Name23" presStyleLbl="parChTrans1D4" presStyleIdx="1" presStyleCnt="4"/>
      <dgm:spPr/>
    </dgm:pt>
    <dgm:pt modelId="{B3D969A5-0703-894C-8A90-C2CA089D47AB}" type="pres">
      <dgm:prSet presAssocID="{0F73860A-410B-2E4A-9E4E-3A14535D9B8A}" presName="hierRoot4" presStyleCnt="0"/>
      <dgm:spPr/>
    </dgm:pt>
    <dgm:pt modelId="{1DE39378-B0AD-624B-A714-82A30D7A6CB2}" type="pres">
      <dgm:prSet presAssocID="{0F73860A-410B-2E4A-9E4E-3A14535D9B8A}" presName="composite4" presStyleCnt="0"/>
      <dgm:spPr/>
    </dgm:pt>
    <dgm:pt modelId="{93CA2039-B62C-1043-B349-59F043F42816}" type="pres">
      <dgm:prSet presAssocID="{0F73860A-410B-2E4A-9E4E-3A14535D9B8A}" presName="background4" presStyleLbl="node4" presStyleIdx="1" presStyleCnt="4"/>
      <dgm:spPr/>
    </dgm:pt>
    <dgm:pt modelId="{E6EDA6DF-5D73-F441-BFE7-FF91BA0E949F}" type="pres">
      <dgm:prSet presAssocID="{0F73860A-410B-2E4A-9E4E-3A14535D9B8A}" presName="text4" presStyleLbl="fgAcc4" presStyleIdx="1" presStyleCnt="4">
        <dgm:presLayoutVars>
          <dgm:chPref val="3"/>
        </dgm:presLayoutVars>
      </dgm:prSet>
      <dgm:spPr/>
    </dgm:pt>
    <dgm:pt modelId="{62AACC9F-D695-7543-9728-0929F722DD0F}" type="pres">
      <dgm:prSet presAssocID="{0F73860A-410B-2E4A-9E4E-3A14535D9B8A}" presName="hierChild5" presStyleCnt="0"/>
      <dgm:spPr/>
    </dgm:pt>
    <dgm:pt modelId="{61905944-0030-F440-9F90-463B8262670E}" type="pres">
      <dgm:prSet presAssocID="{C2CB4342-52FF-3249-BC91-30BF59C7FB88}" presName="Name17" presStyleLbl="parChTrans1D3" presStyleIdx="1" presStyleCnt="3"/>
      <dgm:spPr/>
    </dgm:pt>
    <dgm:pt modelId="{0DC16EE4-FD0A-B34F-816B-E72112B89A9E}" type="pres">
      <dgm:prSet presAssocID="{0C40C46C-5625-A94F-B868-4EA88A5461E5}" presName="hierRoot3" presStyleCnt="0"/>
      <dgm:spPr/>
    </dgm:pt>
    <dgm:pt modelId="{9E669B02-2C12-B848-AF76-2349EEA74623}" type="pres">
      <dgm:prSet presAssocID="{0C40C46C-5625-A94F-B868-4EA88A5461E5}" presName="composite3" presStyleCnt="0"/>
      <dgm:spPr/>
    </dgm:pt>
    <dgm:pt modelId="{192DCC4E-0ECD-4D43-AEAD-8EA3BA4D4BA2}" type="pres">
      <dgm:prSet presAssocID="{0C40C46C-5625-A94F-B868-4EA88A5461E5}" presName="background3" presStyleLbl="node3" presStyleIdx="1" presStyleCnt="3"/>
      <dgm:spPr/>
    </dgm:pt>
    <dgm:pt modelId="{8329414C-DA98-BE48-A622-D54E5B0AA721}" type="pres">
      <dgm:prSet presAssocID="{0C40C46C-5625-A94F-B868-4EA88A5461E5}" presName="text3" presStyleLbl="fgAcc3" presStyleIdx="1" presStyleCnt="3">
        <dgm:presLayoutVars>
          <dgm:chPref val="3"/>
        </dgm:presLayoutVars>
      </dgm:prSet>
      <dgm:spPr/>
    </dgm:pt>
    <dgm:pt modelId="{E73E41DD-8816-D642-BF0A-21BD8B2B571E}" type="pres">
      <dgm:prSet presAssocID="{0C40C46C-5625-A94F-B868-4EA88A5461E5}" presName="hierChild4" presStyleCnt="0"/>
      <dgm:spPr/>
    </dgm:pt>
    <dgm:pt modelId="{57C59F7F-C567-CC4E-9F3E-3B0FD523661C}" type="pres">
      <dgm:prSet presAssocID="{06A6849B-1ADA-D240-AC72-0AA765E06918}" presName="Name23" presStyleLbl="parChTrans1D4" presStyleIdx="2" presStyleCnt="4"/>
      <dgm:spPr/>
    </dgm:pt>
    <dgm:pt modelId="{81616D06-EF01-2F43-8D92-65ADFEFEB90B}" type="pres">
      <dgm:prSet presAssocID="{95500374-612A-D549-AE45-DF26CEE6B139}" presName="hierRoot4" presStyleCnt="0"/>
      <dgm:spPr/>
    </dgm:pt>
    <dgm:pt modelId="{AED41A4F-5697-7945-A828-FEFBCD18EDBE}" type="pres">
      <dgm:prSet presAssocID="{95500374-612A-D549-AE45-DF26CEE6B139}" presName="composite4" presStyleCnt="0"/>
      <dgm:spPr/>
    </dgm:pt>
    <dgm:pt modelId="{EECD78B0-E11B-BB45-A970-30DDA0D207DF}" type="pres">
      <dgm:prSet presAssocID="{95500374-612A-D549-AE45-DF26CEE6B139}" presName="background4" presStyleLbl="node4" presStyleIdx="2" presStyleCnt="4"/>
      <dgm:spPr/>
    </dgm:pt>
    <dgm:pt modelId="{2BB81D6A-74DB-1C43-9B48-0470B39B98BC}" type="pres">
      <dgm:prSet presAssocID="{95500374-612A-D549-AE45-DF26CEE6B139}" presName="text4" presStyleLbl="fgAcc4" presStyleIdx="2" presStyleCnt="4">
        <dgm:presLayoutVars>
          <dgm:chPref val="3"/>
        </dgm:presLayoutVars>
      </dgm:prSet>
      <dgm:spPr/>
    </dgm:pt>
    <dgm:pt modelId="{A7F1188B-229C-404F-8ACC-333B67A336CC}" type="pres">
      <dgm:prSet presAssocID="{95500374-612A-D549-AE45-DF26CEE6B139}" presName="hierChild5" presStyleCnt="0"/>
      <dgm:spPr/>
    </dgm:pt>
    <dgm:pt modelId="{E78540EF-1A62-8A4A-BB06-2FF48E1834C9}" type="pres">
      <dgm:prSet presAssocID="{B8D5F66A-7686-F94B-8C7E-6AD52B1A6B20}" presName="Name23" presStyleLbl="parChTrans1D4" presStyleIdx="3" presStyleCnt="4"/>
      <dgm:spPr/>
    </dgm:pt>
    <dgm:pt modelId="{62086AB8-A4FB-474C-8055-2E6D003D023E}" type="pres">
      <dgm:prSet presAssocID="{9FBC3A2C-95A0-1D46-8979-95E0D66133D3}" presName="hierRoot4" presStyleCnt="0"/>
      <dgm:spPr/>
    </dgm:pt>
    <dgm:pt modelId="{052AAD21-BCDB-F944-A5F7-46FC94489C4E}" type="pres">
      <dgm:prSet presAssocID="{9FBC3A2C-95A0-1D46-8979-95E0D66133D3}" presName="composite4" presStyleCnt="0"/>
      <dgm:spPr/>
    </dgm:pt>
    <dgm:pt modelId="{26C0A1D3-EB04-1D43-910C-23C9D441366E}" type="pres">
      <dgm:prSet presAssocID="{9FBC3A2C-95A0-1D46-8979-95E0D66133D3}" presName="background4" presStyleLbl="node4" presStyleIdx="3" presStyleCnt="4"/>
      <dgm:spPr/>
    </dgm:pt>
    <dgm:pt modelId="{6C2F4DB6-0E7F-8748-B816-CF43F24C0477}" type="pres">
      <dgm:prSet presAssocID="{9FBC3A2C-95A0-1D46-8979-95E0D66133D3}" presName="text4" presStyleLbl="fgAcc4" presStyleIdx="3" presStyleCnt="4">
        <dgm:presLayoutVars>
          <dgm:chPref val="3"/>
        </dgm:presLayoutVars>
      </dgm:prSet>
      <dgm:spPr/>
    </dgm:pt>
    <dgm:pt modelId="{E9680216-CC33-AA48-A675-989E7FE64E07}" type="pres">
      <dgm:prSet presAssocID="{9FBC3A2C-95A0-1D46-8979-95E0D66133D3}" presName="hierChild5" presStyleCnt="0"/>
      <dgm:spPr/>
    </dgm:pt>
    <dgm:pt modelId="{0D348E92-211B-EE45-920E-23B5083DC376}" type="pres">
      <dgm:prSet presAssocID="{17202891-FDBC-3747-A3F4-9AFC1D552A7D}" presName="Name17" presStyleLbl="parChTrans1D3" presStyleIdx="2" presStyleCnt="3"/>
      <dgm:spPr/>
    </dgm:pt>
    <dgm:pt modelId="{E15FBC22-5420-9546-959E-C218BD953061}" type="pres">
      <dgm:prSet presAssocID="{B85B0CF2-1C29-3A4C-B838-247CA5DE548E}" presName="hierRoot3" presStyleCnt="0"/>
      <dgm:spPr/>
    </dgm:pt>
    <dgm:pt modelId="{B9A5E266-8B33-554C-956C-CCFBC8A4B088}" type="pres">
      <dgm:prSet presAssocID="{B85B0CF2-1C29-3A4C-B838-247CA5DE548E}" presName="composite3" presStyleCnt="0"/>
      <dgm:spPr/>
    </dgm:pt>
    <dgm:pt modelId="{FD7ABC06-C16E-8642-99A7-7F3DCF14697D}" type="pres">
      <dgm:prSet presAssocID="{B85B0CF2-1C29-3A4C-B838-247CA5DE548E}" presName="background3" presStyleLbl="node3" presStyleIdx="2" presStyleCnt="3"/>
      <dgm:spPr/>
    </dgm:pt>
    <dgm:pt modelId="{EF5DBFC4-FED1-B847-BDF1-8ACF6C4240BC}" type="pres">
      <dgm:prSet presAssocID="{B85B0CF2-1C29-3A4C-B838-247CA5DE548E}" presName="text3" presStyleLbl="fgAcc3" presStyleIdx="2" presStyleCnt="3">
        <dgm:presLayoutVars>
          <dgm:chPref val="3"/>
        </dgm:presLayoutVars>
      </dgm:prSet>
      <dgm:spPr/>
    </dgm:pt>
    <dgm:pt modelId="{8166B171-C120-8044-B5F5-2AAE2A2CAF78}" type="pres">
      <dgm:prSet presAssocID="{B85B0CF2-1C29-3A4C-B838-247CA5DE548E}" presName="hierChild4" presStyleCnt="0"/>
      <dgm:spPr/>
    </dgm:pt>
  </dgm:ptLst>
  <dgm:cxnLst>
    <dgm:cxn modelId="{35907F01-916D-9F49-B0C6-3BF5E6D6BDA6}" type="presOf" srcId="{B8D5F66A-7686-F94B-8C7E-6AD52B1A6B20}" destId="{E78540EF-1A62-8A4A-BB06-2FF48E1834C9}" srcOrd="0" destOrd="0" presId="urn:microsoft.com/office/officeart/2005/8/layout/hierarchy1"/>
    <dgm:cxn modelId="{1C977D23-C503-004C-9D5D-555FFE2F15A8}" type="presOf" srcId="{CFA98365-94E6-7049-A748-27CD6D00CFF1}" destId="{70BF54FE-D5A8-DD4D-9ED9-F10FF3CEA263}" srcOrd="0" destOrd="0" presId="urn:microsoft.com/office/officeart/2005/8/layout/hierarchy1"/>
    <dgm:cxn modelId="{E3E21D37-367F-984C-87CE-0EBC8027D98F}" srcId="{BEE3D1EF-4A52-294A-951C-0D6EC3615D38}" destId="{0C40C46C-5625-A94F-B868-4EA88A5461E5}" srcOrd="1" destOrd="0" parTransId="{C2CB4342-52FF-3249-BC91-30BF59C7FB88}" sibTransId="{8B793EB8-D9A2-6040-AAC8-68C2DEFE2DCA}"/>
    <dgm:cxn modelId="{53DD3239-09DA-6A4F-A732-0B1893DB389F}" type="presOf" srcId="{BFB353C4-EF64-E844-9468-D7590F1F18C1}" destId="{7ECCD2BE-CDAF-6C47-A7CB-6A636F03D442}" srcOrd="0" destOrd="0" presId="urn:microsoft.com/office/officeart/2005/8/layout/hierarchy1"/>
    <dgm:cxn modelId="{066E123F-E596-B24C-9975-09C8F203C8A1}" srcId="{BEE3D1EF-4A52-294A-951C-0D6EC3615D38}" destId="{CFA98365-94E6-7049-A748-27CD6D00CFF1}" srcOrd="0" destOrd="0" parTransId="{1AE7BE15-5BE3-CB4E-87EA-D98231D70063}" sibTransId="{23389664-AD8A-584E-8A9F-672BA46AB983}"/>
    <dgm:cxn modelId="{DF4A7F41-2421-2C4F-8870-0664DA55F223}" type="presOf" srcId="{95500374-612A-D549-AE45-DF26CEE6B139}" destId="{2BB81D6A-74DB-1C43-9B48-0470B39B98BC}" srcOrd="0" destOrd="0" presId="urn:microsoft.com/office/officeart/2005/8/layout/hierarchy1"/>
    <dgm:cxn modelId="{34334749-F371-C547-9B63-B3E444C64FAC}" srcId="{CFA98365-94E6-7049-A748-27CD6D00CFF1}" destId="{A60BF2D4-2DEB-B64A-8337-C9957F6F8913}" srcOrd="0" destOrd="0" parTransId="{8ED1F76B-2D20-A045-B608-F13C0A22ED24}" sibTransId="{3C0EF3A8-5589-5046-87AA-FCA798AB7AF0}"/>
    <dgm:cxn modelId="{323A124D-0F7B-DE4B-8B1F-BE3D6A80371F}" type="presOf" srcId="{9FBC3A2C-95A0-1D46-8979-95E0D66133D3}" destId="{6C2F4DB6-0E7F-8748-B816-CF43F24C0477}" srcOrd="0" destOrd="0" presId="urn:microsoft.com/office/officeart/2005/8/layout/hierarchy1"/>
    <dgm:cxn modelId="{8C35995A-F1E9-5E42-AE41-C6B8DBD10B30}" type="presOf" srcId="{C2CB4342-52FF-3249-BC91-30BF59C7FB88}" destId="{61905944-0030-F440-9F90-463B8262670E}" srcOrd="0" destOrd="0" presId="urn:microsoft.com/office/officeart/2005/8/layout/hierarchy1"/>
    <dgm:cxn modelId="{BD3BBE62-1D7D-4748-94D9-ADFF2D7D5CCF}" type="presOf" srcId="{A1FF5EA8-7ACD-AF41-AF99-E249BB62DBE6}" destId="{FA002888-AACF-6F45-B5FA-ECD932A2D81A}" srcOrd="0" destOrd="0" presId="urn:microsoft.com/office/officeart/2005/8/layout/hierarchy1"/>
    <dgm:cxn modelId="{7CE7C665-A603-F841-A8C9-DD02FB4CEBC4}" srcId="{9ECE59A4-FEC1-4740-87A0-32DD477BAC9B}" destId="{BEE3D1EF-4A52-294A-951C-0D6EC3615D38}" srcOrd="1" destOrd="0" parTransId="{BFB353C4-EF64-E844-9468-D7590F1F18C1}" sibTransId="{04839F84-A3BA-5547-A95C-CACD79D3F662}"/>
    <dgm:cxn modelId="{54D35168-2C23-B647-9F40-3FCA986F0916}" type="presOf" srcId="{DB312CA3-A407-4242-8970-AFB32A6F7376}" destId="{E867FD84-3214-AE40-B6B5-B5728E6E2C55}" srcOrd="0" destOrd="0" presId="urn:microsoft.com/office/officeart/2005/8/layout/hierarchy1"/>
    <dgm:cxn modelId="{862C426B-E95D-4E43-8575-4D6FE9D58500}" type="presOf" srcId="{695D84E5-B400-0949-B467-2EC2E98A6CA4}" destId="{BD4A7CF0-53D1-9D4F-A568-0858A9F74125}" srcOrd="0" destOrd="0" presId="urn:microsoft.com/office/officeart/2005/8/layout/hierarchy1"/>
    <dgm:cxn modelId="{3FEEC36C-B895-894C-A28A-20D46DC71DF0}" type="presOf" srcId="{0F73860A-410B-2E4A-9E4E-3A14535D9B8A}" destId="{E6EDA6DF-5D73-F441-BFE7-FF91BA0E949F}" srcOrd="0" destOrd="0" presId="urn:microsoft.com/office/officeart/2005/8/layout/hierarchy1"/>
    <dgm:cxn modelId="{66F9A079-32E6-844C-9523-E1C831BB2772}" type="presOf" srcId="{B85B0CF2-1C29-3A4C-B838-247CA5DE548E}" destId="{EF5DBFC4-FED1-B847-BDF1-8ACF6C4240BC}" srcOrd="0" destOrd="0" presId="urn:microsoft.com/office/officeart/2005/8/layout/hierarchy1"/>
    <dgm:cxn modelId="{75945C7E-73F8-074D-B968-6BFC4399E7DE}" srcId="{BEE3D1EF-4A52-294A-951C-0D6EC3615D38}" destId="{B85B0CF2-1C29-3A4C-B838-247CA5DE548E}" srcOrd="2" destOrd="0" parTransId="{17202891-FDBC-3747-A3F4-9AFC1D552A7D}" sibTransId="{102D3653-82B2-3541-BC2A-D41A3FBF5EA3}"/>
    <dgm:cxn modelId="{1D4C1890-7E07-B543-839D-4C5DE3EAFEEB}" srcId="{0C40C46C-5625-A94F-B868-4EA88A5461E5}" destId="{95500374-612A-D549-AE45-DF26CEE6B139}" srcOrd="0" destOrd="0" parTransId="{06A6849B-1ADA-D240-AC72-0AA765E06918}" sibTransId="{7F9F7E45-E00B-C943-A55A-F7319E4322C7}"/>
    <dgm:cxn modelId="{15FA3A90-C556-4449-BD60-85DDFDA95B37}" srcId="{9ECE59A4-FEC1-4740-87A0-32DD477BAC9B}" destId="{DB312CA3-A407-4242-8970-AFB32A6F7376}" srcOrd="0" destOrd="0" parTransId="{A1FF5EA8-7ACD-AF41-AF99-E249BB62DBE6}" sibTransId="{24B895C3-F3E3-394C-8A54-A15976859F90}"/>
    <dgm:cxn modelId="{F97B2191-9105-234E-BAB3-62205748ACC4}" type="presOf" srcId="{17202891-FDBC-3747-A3F4-9AFC1D552A7D}" destId="{0D348E92-211B-EE45-920E-23B5083DC376}" srcOrd="0" destOrd="0" presId="urn:microsoft.com/office/officeart/2005/8/layout/hierarchy1"/>
    <dgm:cxn modelId="{22FBA991-D28F-C54A-BAB3-DFE6E21A71BD}" type="presOf" srcId="{06A6849B-1ADA-D240-AC72-0AA765E06918}" destId="{57C59F7F-C567-CC4E-9F3E-3B0FD523661C}" srcOrd="0" destOrd="0" presId="urn:microsoft.com/office/officeart/2005/8/layout/hierarchy1"/>
    <dgm:cxn modelId="{777C9B99-0C16-7441-8227-FB23E500CF1C}" srcId="{4BD1CA59-29A7-EB45-A866-B0AD033AEC50}" destId="{9ECE59A4-FEC1-4740-87A0-32DD477BAC9B}" srcOrd="0" destOrd="0" parTransId="{CAD26701-25FA-964B-A6AA-74ED4564E3C7}" sibTransId="{220829C6-926F-B94C-9126-BA8C9A26A0B5}"/>
    <dgm:cxn modelId="{B22CA69A-7F34-A54F-8685-89C469933CCE}" type="presOf" srcId="{BEE3D1EF-4A52-294A-951C-0D6EC3615D38}" destId="{CC5A121D-ECF4-2A45-863D-D99C0579632F}" srcOrd="0" destOrd="0" presId="urn:microsoft.com/office/officeart/2005/8/layout/hierarchy1"/>
    <dgm:cxn modelId="{37685D9F-91AE-BA42-8D42-72A3808D2446}" type="presOf" srcId="{9ECE59A4-FEC1-4740-87A0-32DD477BAC9B}" destId="{5710FA31-56FB-6043-8E2D-82337861C7DD}" srcOrd="0" destOrd="0" presId="urn:microsoft.com/office/officeart/2005/8/layout/hierarchy1"/>
    <dgm:cxn modelId="{5D723CA7-00CD-7D4B-9BAB-779D520D4825}" srcId="{CFA98365-94E6-7049-A748-27CD6D00CFF1}" destId="{0F73860A-410B-2E4A-9E4E-3A14535D9B8A}" srcOrd="1" destOrd="0" parTransId="{695D84E5-B400-0949-B467-2EC2E98A6CA4}" sibTransId="{318C7927-ED37-8D4E-9A22-AB92E8771009}"/>
    <dgm:cxn modelId="{CAAC3CBC-6007-2F4D-AB67-154E0B47F494}" type="presOf" srcId="{4BD1CA59-29A7-EB45-A866-B0AD033AEC50}" destId="{2BE50D79-F39B-9349-826A-479B5AAED043}" srcOrd="0" destOrd="0" presId="urn:microsoft.com/office/officeart/2005/8/layout/hierarchy1"/>
    <dgm:cxn modelId="{08327EC0-5A9F-AF44-9E99-1D25BDFF615D}" type="presOf" srcId="{8ED1F76B-2D20-A045-B608-F13C0A22ED24}" destId="{666EF993-6264-8D4F-8441-45E2B350EB62}" srcOrd="0" destOrd="0" presId="urn:microsoft.com/office/officeart/2005/8/layout/hierarchy1"/>
    <dgm:cxn modelId="{AF5E8EC0-BAA3-7E46-9E73-2C8B59197539}" srcId="{0C40C46C-5625-A94F-B868-4EA88A5461E5}" destId="{9FBC3A2C-95A0-1D46-8979-95E0D66133D3}" srcOrd="1" destOrd="0" parTransId="{B8D5F66A-7686-F94B-8C7E-6AD52B1A6B20}" sibTransId="{D7C26E97-68B5-BB42-BB03-5B261769F4D3}"/>
    <dgm:cxn modelId="{16CCDAC5-ACB8-554A-9DF1-CB11EC6F8543}" type="presOf" srcId="{1AE7BE15-5BE3-CB4E-87EA-D98231D70063}" destId="{28FE8546-6D0C-8C4A-BC00-987378A11128}" srcOrd="0" destOrd="0" presId="urn:microsoft.com/office/officeart/2005/8/layout/hierarchy1"/>
    <dgm:cxn modelId="{B936ECC8-D8E1-BD4F-942D-6FB7BCB16AAF}" type="presOf" srcId="{A60BF2D4-2DEB-B64A-8337-C9957F6F8913}" destId="{F297F4BB-6E96-F24D-82AE-FD9800CDE9E9}" srcOrd="0" destOrd="0" presId="urn:microsoft.com/office/officeart/2005/8/layout/hierarchy1"/>
    <dgm:cxn modelId="{CAB0B9D4-5909-174D-8FF4-A3A89937CB85}" type="presOf" srcId="{0C40C46C-5625-A94F-B868-4EA88A5461E5}" destId="{8329414C-DA98-BE48-A622-D54E5B0AA721}" srcOrd="0" destOrd="0" presId="urn:microsoft.com/office/officeart/2005/8/layout/hierarchy1"/>
    <dgm:cxn modelId="{91EB5E1C-1760-D44F-8386-89B53A78D1EE}" type="presParOf" srcId="{2BE50D79-F39B-9349-826A-479B5AAED043}" destId="{087DBF75-AC13-9041-A6D1-11465C7D4CE9}" srcOrd="0" destOrd="0" presId="urn:microsoft.com/office/officeart/2005/8/layout/hierarchy1"/>
    <dgm:cxn modelId="{8D57D793-0918-3B49-9A39-7892B9724B0B}" type="presParOf" srcId="{087DBF75-AC13-9041-A6D1-11465C7D4CE9}" destId="{41F75C2E-19C2-504E-B118-8744CED29682}" srcOrd="0" destOrd="0" presId="urn:microsoft.com/office/officeart/2005/8/layout/hierarchy1"/>
    <dgm:cxn modelId="{ABBBE9BD-5D1D-C741-B6A4-700A682C8C6F}" type="presParOf" srcId="{41F75C2E-19C2-504E-B118-8744CED29682}" destId="{5A17084D-1883-1549-8F04-BEADC22620BD}" srcOrd="0" destOrd="0" presId="urn:microsoft.com/office/officeart/2005/8/layout/hierarchy1"/>
    <dgm:cxn modelId="{C4470C0E-E37E-944C-9D47-22441AD3E336}" type="presParOf" srcId="{41F75C2E-19C2-504E-B118-8744CED29682}" destId="{5710FA31-56FB-6043-8E2D-82337861C7DD}" srcOrd="1" destOrd="0" presId="urn:microsoft.com/office/officeart/2005/8/layout/hierarchy1"/>
    <dgm:cxn modelId="{996DCDD4-EDD1-7C40-B50A-208FC0F9CA81}" type="presParOf" srcId="{087DBF75-AC13-9041-A6D1-11465C7D4CE9}" destId="{026A981D-2033-074A-9538-AC9C04E1D27B}" srcOrd="1" destOrd="0" presId="urn:microsoft.com/office/officeart/2005/8/layout/hierarchy1"/>
    <dgm:cxn modelId="{76418736-B30A-9D44-BBB0-9CEF23ACFC3A}" type="presParOf" srcId="{026A981D-2033-074A-9538-AC9C04E1D27B}" destId="{FA002888-AACF-6F45-B5FA-ECD932A2D81A}" srcOrd="0" destOrd="0" presId="urn:microsoft.com/office/officeart/2005/8/layout/hierarchy1"/>
    <dgm:cxn modelId="{4655689C-A601-A549-B4E7-4EC8F5610192}" type="presParOf" srcId="{026A981D-2033-074A-9538-AC9C04E1D27B}" destId="{5727ECF0-60C7-084B-BC1B-BC81555AD811}" srcOrd="1" destOrd="0" presId="urn:microsoft.com/office/officeart/2005/8/layout/hierarchy1"/>
    <dgm:cxn modelId="{B5A4E0B6-9C80-8C48-B945-5E2AA47E2C50}" type="presParOf" srcId="{5727ECF0-60C7-084B-BC1B-BC81555AD811}" destId="{30A7DFF2-6D2D-ED46-827E-4839A3DD0ED0}" srcOrd="0" destOrd="0" presId="urn:microsoft.com/office/officeart/2005/8/layout/hierarchy1"/>
    <dgm:cxn modelId="{BBA19AF9-A107-1541-AA77-D129A8A9B32A}" type="presParOf" srcId="{30A7DFF2-6D2D-ED46-827E-4839A3DD0ED0}" destId="{4FABFCE8-ACD8-894E-A07D-6B51313F4D8F}" srcOrd="0" destOrd="0" presId="urn:microsoft.com/office/officeart/2005/8/layout/hierarchy1"/>
    <dgm:cxn modelId="{7B075617-2797-BD45-9892-38BD36C3D500}" type="presParOf" srcId="{30A7DFF2-6D2D-ED46-827E-4839A3DD0ED0}" destId="{E867FD84-3214-AE40-B6B5-B5728E6E2C55}" srcOrd="1" destOrd="0" presId="urn:microsoft.com/office/officeart/2005/8/layout/hierarchy1"/>
    <dgm:cxn modelId="{40BBE05D-B86A-9147-A13B-28F617B809D2}" type="presParOf" srcId="{5727ECF0-60C7-084B-BC1B-BC81555AD811}" destId="{9F0AD798-4312-E847-BC95-6BD5DFD791A0}" srcOrd="1" destOrd="0" presId="urn:microsoft.com/office/officeart/2005/8/layout/hierarchy1"/>
    <dgm:cxn modelId="{0BF90AD0-B6DA-F249-B6DD-B5A28A011B62}" type="presParOf" srcId="{026A981D-2033-074A-9538-AC9C04E1D27B}" destId="{7ECCD2BE-CDAF-6C47-A7CB-6A636F03D442}" srcOrd="2" destOrd="0" presId="urn:microsoft.com/office/officeart/2005/8/layout/hierarchy1"/>
    <dgm:cxn modelId="{326C394C-6FFA-494E-8C37-CB9B243FD89B}" type="presParOf" srcId="{026A981D-2033-074A-9538-AC9C04E1D27B}" destId="{003D25CD-4AE3-9E45-BAB4-4D1A6D91BD22}" srcOrd="3" destOrd="0" presId="urn:microsoft.com/office/officeart/2005/8/layout/hierarchy1"/>
    <dgm:cxn modelId="{70E2FD44-E55B-834D-AF02-51D08CE13094}" type="presParOf" srcId="{003D25CD-4AE3-9E45-BAB4-4D1A6D91BD22}" destId="{27DAD269-00CE-E742-A74A-99266446DE2A}" srcOrd="0" destOrd="0" presId="urn:microsoft.com/office/officeart/2005/8/layout/hierarchy1"/>
    <dgm:cxn modelId="{E56176E9-8B58-5A4B-8FC4-A62D9D98E628}" type="presParOf" srcId="{27DAD269-00CE-E742-A74A-99266446DE2A}" destId="{850AD137-7D65-B343-A986-3D73F4412F43}" srcOrd="0" destOrd="0" presId="urn:microsoft.com/office/officeart/2005/8/layout/hierarchy1"/>
    <dgm:cxn modelId="{E0125FC2-D28D-9E4E-A1BF-EFB5B2EF052B}" type="presParOf" srcId="{27DAD269-00CE-E742-A74A-99266446DE2A}" destId="{CC5A121D-ECF4-2A45-863D-D99C0579632F}" srcOrd="1" destOrd="0" presId="urn:microsoft.com/office/officeart/2005/8/layout/hierarchy1"/>
    <dgm:cxn modelId="{BD9A805C-8DAC-B143-A416-1F5D8B466837}" type="presParOf" srcId="{003D25CD-4AE3-9E45-BAB4-4D1A6D91BD22}" destId="{B39B16F8-67FA-804F-89E4-ED8FE1219F01}" srcOrd="1" destOrd="0" presId="urn:microsoft.com/office/officeart/2005/8/layout/hierarchy1"/>
    <dgm:cxn modelId="{5A13F953-DCC9-A746-9092-2352CD08B20E}" type="presParOf" srcId="{B39B16F8-67FA-804F-89E4-ED8FE1219F01}" destId="{28FE8546-6D0C-8C4A-BC00-987378A11128}" srcOrd="0" destOrd="0" presId="urn:microsoft.com/office/officeart/2005/8/layout/hierarchy1"/>
    <dgm:cxn modelId="{EA06030B-8C1B-2342-8B61-8431E4EABC57}" type="presParOf" srcId="{B39B16F8-67FA-804F-89E4-ED8FE1219F01}" destId="{3B047BAA-7D42-EA41-A814-A0281A01530D}" srcOrd="1" destOrd="0" presId="urn:microsoft.com/office/officeart/2005/8/layout/hierarchy1"/>
    <dgm:cxn modelId="{E6CC6CB0-E39B-424B-BE2B-3C6DCE412440}" type="presParOf" srcId="{3B047BAA-7D42-EA41-A814-A0281A01530D}" destId="{46F625F3-82FB-754C-B600-2BA4688D2ECE}" srcOrd="0" destOrd="0" presId="urn:microsoft.com/office/officeart/2005/8/layout/hierarchy1"/>
    <dgm:cxn modelId="{48D83476-A56B-B843-80B5-79CFE5779262}" type="presParOf" srcId="{46F625F3-82FB-754C-B600-2BA4688D2ECE}" destId="{63F51D9A-D6ED-EB4A-B4B3-034C3D8A415A}" srcOrd="0" destOrd="0" presId="urn:microsoft.com/office/officeart/2005/8/layout/hierarchy1"/>
    <dgm:cxn modelId="{38E9B4CF-89A7-FA4A-9F2A-1487C68E2DB3}" type="presParOf" srcId="{46F625F3-82FB-754C-B600-2BA4688D2ECE}" destId="{70BF54FE-D5A8-DD4D-9ED9-F10FF3CEA263}" srcOrd="1" destOrd="0" presId="urn:microsoft.com/office/officeart/2005/8/layout/hierarchy1"/>
    <dgm:cxn modelId="{AD16FC74-7D20-CB46-B280-27E3D40D392F}" type="presParOf" srcId="{3B047BAA-7D42-EA41-A814-A0281A01530D}" destId="{D82183B6-4E90-F748-8DAF-1A0D14FC8A88}" srcOrd="1" destOrd="0" presId="urn:microsoft.com/office/officeart/2005/8/layout/hierarchy1"/>
    <dgm:cxn modelId="{F472BA32-F3DD-E142-8BB0-7529F900B106}" type="presParOf" srcId="{D82183B6-4E90-F748-8DAF-1A0D14FC8A88}" destId="{666EF993-6264-8D4F-8441-45E2B350EB62}" srcOrd="0" destOrd="0" presId="urn:microsoft.com/office/officeart/2005/8/layout/hierarchy1"/>
    <dgm:cxn modelId="{1FC00627-271E-2147-B609-80D4840465D6}" type="presParOf" srcId="{D82183B6-4E90-F748-8DAF-1A0D14FC8A88}" destId="{1EAE8EB9-C957-D247-9C28-34283D999F35}" srcOrd="1" destOrd="0" presId="urn:microsoft.com/office/officeart/2005/8/layout/hierarchy1"/>
    <dgm:cxn modelId="{D5032FDB-5CC5-F74D-A25B-F1109E6C71C4}" type="presParOf" srcId="{1EAE8EB9-C957-D247-9C28-34283D999F35}" destId="{21B79AE7-FF67-F843-905A-D0F3B49B7E81}" srcOrd="0" destOrd="0" presId="urn:microsoft.com/office/officeart/2005/8/layout/hierarchy1"/>
    <dgm:cxn modelId="{9952D3FC-9813-C948-BC2E-A029C74161F1}" type="presParOf" srcId="{21B79AE7-FF67-F843-905A-D0F3B49B7E81}" destId="{AD50BD8D-09C9-FF48-9CE4-6DD1164AF7B2}" srcOrd="0" destOrd="0" presId="urn:microsoft.com/office/officeart/2005/8/layout/hierarchy1"/>
    <dgm:cxn modelId="{EA54940B-AF14-5A41-8AE1-DFC03D19EE88}" type="presParOf" srcId="{21B79AE7-FF67-F843-905A-D0F3B49B7E81}" destId="{F297F4BB-6E96-F24D-82AE-FD9800CDE9E9}" srcOrd="1" destOrd="0" presId="urn:microsoft.com/office/officeart/2005/8/layout/hierarchy1"/>
    <dgm:cxn modelId="{E7D29FD4-6DA4-CE49-A274-668EAF6065DF}" type="presParOf" srcId="{1EAE8EB9-C957-D247-9C28-34283D999F35}" destId="{23384B63-000A-2240-B8D6-7966A938B95A}" srcOrd="1" destOrd="0" presId="urn:microsoft.com/office/officeart/2005/8/layout/hierarchy1"/>
    <dgm:cxn modelId="{BC383C93-3B2C-EA4B-A7E4-643C0D79A4AA}" type="presParOf" srcId="{D82183B6-4E90-F748-8DAF-1A0D14FC8A88}" destId="{BD4A7CF0-53D1-9D4F-A568-0858A9F74125}" srcOrd="2" destOrd="0" presId="urn:microsoft.com/office/officeart/2005/8/layout/hierarchy1"/>
    <dgm:cxn modelId="{D9E1B454-BA44-A240-AE65-74E3B3521EAA}" type="presParOf" srcId="{D82183B6-4E90-F748-8DAF-1A0D14FC8A88}" destId="{B3D969A5-0703-894C-8A90-C2CA089D47AB}" srcOrd="3" destOrd="0" presId="urn:microsoft.com/office/officeart/2005/8/layout/hierarchy1"/>
    <dgm:cxn modelId="{47E124F3-04EE-7D40-9E72-9967389918EE}" type="presParOf" srcId="{B3D969A5-0703-894C-8A90-C2CA089D47AB}" destId="{1DE39378-B0AD-624B-A714-82A30D7A6CB2}" srcOrd="0" destOrd="0" presId="urn:microsoft.com/office/officeart/2005/8/layout/hierarchy1"/>
    <dgm:cxn modelId="{0066A40D-A82E-9E43-B522-A0BA05A5D3D9}" type="presParOf" srcId="{1DE39378-B0AD-624B-A714-82A30D7A6CB2}" destId="{93CA2039-B62C-1043-B349-59F043F42816}" srcOrd="0" destOrd="0" presId="urn:microsoft.com/office/officeart/2005/8/layout/hierarchy1"/>
    <dgm:cxn modelId="{64CB13FB-EA69-844C-8B17-199C37BA0F84}" type="presParOf" srcId="{1DE39378-B0AD-624B-A714-82A30D7A6CB2}" destId="{E6EDA6DF-5D73-F441-BFE7-FF91BA0E949F}" srcOrd="1" destOrd="0" presId="urn:microsoft.com/office/officeart/2005/8/layout/hierarchy1"/>
    <dgm:cxn modelId="{E73BC95A-C41C-5349-BA23-CD46FF199CE9}" type="presParOf" srcId="{B3D969A5-0703-894C-8A90-C2CA089D47AB}" destId="{62AACC9F-D695-7543-9728-0929F722DD0F}" srcOrd="1" destOrd="0" presId="urn:microsoft.com/office/officeart/2005/8/layout/hierarchy1"/>
    <dgm:cxn modelId="{9E9DDE65-58ED-734B-8875-863353B7EF81}" type="presParOf" srcId="{B39B16F8-67FA-804F-89E4-ED8FE1219F01}" destId="{61905944-0030-F440-9F90-463B8262670E}" srcOrd="2" destOrd="0" presId="urn:microsoft.com/office/officeart/2005/8/layout/hierarchy1"/>
    <dgm:cxn modelId="{11B2F39E-CB15-984C-9651-B429E80D0130}" type="presParOf" srcId="{B39B16F8-67FA-804F-89E4-ED8FE1219F01}" destId="{0DC16EE4-FD0A-B34F-816B-E72112B89A9E}" srcOrd="3" destOrd="0" presId="urn:microsoft.com/office/officeart/2005/8/layout/hierarchy1"/>
    <dgm:cxn modelId="{278CDF2E-55FE-C447-82C7-3F0C5A7296F8}" type="presParOf" srcId="{0DC16EE4-FD0A-B34F-816B-E72112B89A9E}" destId="{9E669B02-2C12-B848-AF76-2349EEA74623}" srcOrd="0" destOrd="0" presId="urn:microsoft.com/office/officeart/2005/8/layout/hierarchy1"/>
    <dgm:cxn modelId="{17FC0337-2E8A-BA47-B1A7-F8D5E3B0E957}" type="presParOf" srcId="{9E669B02-2C12-B848-AF76-2349EEA74623}" destId="{192DCC4E-0ECD-4D43-AEAD-8EA3BA4D4BA2}" srcOrd="0" destOrd="0" presId="urn:microsoft.com/office/officeart/2005/8/layout/hierarchy1"/>
    <dgm:cxn modelId="{40747353-40F6-1842-B281-AA587281D1B9}" type="presParOf" srcId="{9E669B02-2C12-B848-AF76-2349EEA74623}" destId="{8329414C-DA98-BE48-A622-D54E5B0AA721}" srcOrd="1" destOrd="0" presId="urn:microsoft.com/office/officeart/2005/8/layout/hierarchy1"/>
    <dgm:cxn modelId="{2126A132-77FE-F44E-ABBC-728BFC586786}" type="presParOf" srcId="{0DC16EE4-FD0A-B34F-816B-E72112B89A9E}" destId="{E73E41DD-8816-D642-BF0A-21BD8B2B571E}" srcOrd="1" destOrd="0" presId="urn:microsoft.com/office/officeart/2005/8/layout/hierarchy1"/>
    <dgm:cxn modelId="{4626245E-333F-3D4F-8AE2-A307C302A67D}" type="presParOf" srcId="{E73E41DD-8816-D642-BF0A-21BD8B2B571E}" destId="{57C59F7F-C567-CC4E-9F3E-3B0FD523661C}" srcOrd="0" destOrd="0" presId="urn:microsoft.com/office/officeart/2005/8/layout/hierarchy1"/>
    <dgm:cxn modelId="{B6B86DB6-CA84-0843-8382-6D946927A435}" type="presParOf" srcId="{E73E41DD-8816-D642-BF0A-21BD8B2B571E}" destId="{81616D06-EF01-2F43-8D92-65ADFEFEB90B}" srcOrd="1" destOrd="0" presId="urn:microsoft.com/office/officeart/2005/8/layout/hierarchy1"/>
    <dgm:cxn modelId="{C9575AF9-8A86-1E47-B650-7AC2D169BF70}" type="presParOf" srcId="{81616D06-EF01-2F43-8D92-65ADFEFEB90B}" destId="{AED41A4F-5697-7945-A828-FEFBCD18EDBE}" srcOrd="0" destOrd="0" presId="urn:microsoft.com/office/officeart/2005/8/layout/hierarchy1"/>
    <dgm:cxn modelId="{3F6E4823-F87C-8243-A75F-F2EED61E5D56}" type="presParOf" srcId="{AED41A4F-5697-7945-A828-FEFBCD18EDBE}" destId="{EECD78B0-E11B-BB45-A970-30DDA0D207DF}" srcOrd="0" destOrd="0" presId="urn:microsoft.com/office/officeart/2005/8/layout/hierarchy1"/>
    <dgm:cxn modelId="{4CA69849-2F3C-3845-B0D9-60F1FC19BC73}" type="presParOf" srcId="{AED41A4F-5697-7945-A828-FEFBCD18EDBE}" destId="{2BB81D6A-74DB-1C43-9B48-0470B39B98BC}" srcOrd="1" destOrd="0" presId="urn:microsoft.com/office/officeart/2005/8/layout/hierarchy1"/>
    <dgm:cxn modelId="{D52A370A-6FC0-6740-AEB4-533923BE2986}" type="presParOf" srcId="{81616D06-EF01-2F43-8D92-65ADFEFEB90B}" destId="{A7F1188B-229C-404F-8ACC-333B67A336CC}" srcOrd="1" destOrd="0" presId="urn:microsoft.com/office/officeart/2005/8/layout/hierarchy1"/>
    <dgm:cxn modelId="{6F398D60-D567-A14C-9B86-3F54F879D051}" type="presParOf" srcId="{E73E41DD-8816-D642-BF0A-21BD8B2B571E}" destId="{E78540EF-1A62-8A4A-BB06-2FF48E1834C9}" srcOrd="2" destOrd="0" presId="urn:microsoft.com/office/officeart/2005/8/layout/hierarchy1"/>
    <dgm:cxn modelId="{C436390C-7467-B349-9D15-FB92AD1A1159}" type="presParOf" srcId="{E73E41DD-8816-D642-BF0A-21BD8B2B571E}" destId="{62086AB8-A4FB-474C-8055-2E6D003D023E}" srcOrd="3" destOrd="0" presId="urn:microsoft.com/office/officeart/2005/8/layout/hierarchy1"/>
    <dgm:cxn modelId="{38DDF152-8795-0D4D-B84B-9474B3B18835}" type="presParOf" srcId="{62086AB8-A4FB-474C-8055-2E6D003D023E}" destId="{052AAD21-BCDB-F944-A5F7-46FC94489C4E}" srcOrd="0" destOrd="0" presId="urn:microsoft.com/office/officeart/2005/8/layout/hierarchy1"/>
    <dgm:cxn modelId="{19001188-C3FC-B449-8FBE-092DB840C13F}" type="presParOf" srcId="{052AAD21-BCDB-F944-A5F7-46FC94489C4E}" destId="{26C0A1D3-EB04-1D43-910C-23C9D441366E}" srcOrd="0" destOrd="0" presId="urn:microsoft.com/office/officeart/2005/8/layout/hierarchy1"/>
    <dgm:cxn modelId="{2A848D43-A140-704F-9392-75ECFE60B111}" type="presParOf" srcId="{052AAD21-BCDB-F944-A5F7-46FC94489C4E}" destId="{6C2F4DB6-0E7F-8748-B816-CF43F24C0477}" srcOrd="1" destOrd="0" presId="urn:microsoft.com/office/officeart/2005/8/layout/hierarchy1"/>
    <dgm:cxn modelId="{1C41F436-4C72-B443-909B-3C3EA37309A2}" type="presParOf" srcId="{62086AB8-A4FB-474C-8055-2E6D003D023E}" destId="{E9680216-CC33-AA48-A675-989E7FE64E07}" srcOrd="1" destOrd="0" presId="urn:microsoft.com/office/officeart/2005/8/layout/hierarchy1"/>
    <dgm:cxn modelId="{7736CD81-0703-F848-8F19-E0624F24C375}" type="presParOf" srcId="{B39B16F8-67FA-804F-89E4-ED8FE1219F01}" destId="{0D348E92-211B-EE45-920E-23B5083DC376}" srcOrd="4" destOrd="0" presId="urn:microsoft.com/office/officeart/2005/8/layout/hierarchy1"/>
    <dgm:cxn modelId="{15653743-4853-2442-9070-56A815403B5B}" type="presParOf" srcId="{B39B16F8-67FA-804F-89E4-ED8FE1219F01}" destId="{E15FBC22-5420-9546-959E-C218BD953061}" srcOrd="5" destOrd="0" presId="urn:microsoft.com/office/officeart/2005/8/layout/hierarchy1"/>
    <dgm:cxn modelId="{6A2CC102-2CDF-734F-903D-2E6DF2905DCC}" type="presParOf" srcId="{E15FBC22-5420-9546-959E-C218BD953061}" destId="{B9A5E266-8B33-554C-956C-CCFBC8A4B088}" srcOrd="0" destOrd="0" presId="urn:microsoft.com/office/officeart/2005/8/layout/hierarchy1"/>
    <dgm:cxn modelId="{5F6AF3DC-C7BC-5344-B4BC-88CDE950AD81}" type="presParOf" srcId="{B9A5E266-8B33-554C-956C-CCFBC8A4B088}" destId="{FD7ABC06-C16E-8642-99A7-7F3DCF14697D}" srcOrd="0" destOrd="0" presId="urn:microsoft.com/office/officeart/2005/8/layout/hierarchy1"/>
    <dgm:cxn modelId="{F6264AA5-2200-434D-87B6-350DAFE32F05}" type="presParOf" srcId="{B9A5E266-8B33-554C-956C-CCFBC8A4B088}" destId="{EF5DBFC4-FED1-B847-BDF1-8ACF6C4240BC}" srcOrd="1" destOrd="0" presId="urn:microsoft.com/office/officeart/2005/8/layout/hierarchy1"/>
    <dgm:cxn modelId="{98AD0582-D6EC-564A-887E-E4C9C5DD63FA}" type="presParOf" srcId="{E15FBC22-5420-9546-959E-C218BD953061}" destId="{8166B171-C120-8044-B5F5-2AAE2A2CAF7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D1CA59-29A7-EB45-A866-B0AD033AEC50}"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9ECE59A4-FEC1-4740-87A0-32DD477BAC9B}">
      <dgm:prSet phldrT="[Text]" custT="1"/>
      <dgm:spPr/>
      <dgm:t>
        <a:bodyPr/>
        <a:lstStyle/>
        <a:p>
          <a:r>
            <a:rPr lang="en-US" sz="1800" dirty="0"/>
            <a:t>AI Models</a:t>
          </a:r>
        </a:p>
      </dgm:t>
    </dgm:pt>
    <dgm:pt modelId="{CAD26701-25FA-964B-A6AA-74ED4564E3C7}" type="parTrans" cxnId="{777C9B99-0C16-7441-8227-FB23E500CF1C}">
      <dgm:prSet/>
      <dgm:spPr/>
      <dgm:t>
        <a:bodyPr/>
        <a:lstStyle/>
        <a:p>
          <a:endParaRPr lang="en-US"/>
        </a:p>
      </dgm:t>
    </dgm:pt>
    <dgm:pt modelId="{220829C6-926F-B94C-9126-BA8C9A26A0B5}" type="sibTrans" cxnId="{777C9B99-0C16-7441-8227-FB23E500CF1C}">
      <dgm:prSet/>
      <dgm:spPr/>
      <dgm:t>
        <a:bodyPr/>
        <a:lstStyle/>
        <a:p>
          <a:endParaRPr lang="en-US"/>
        </a:p>
      </dgm:t>
    </dgm:pt>
    <dgm:pt modelId="{DB312CA3-A407-4242-8970-AFB32A6F7376}">
      <dgm:prSet phldrT="[Text]" custT="1"/>
      <dgm:spPr/>
      <dgm:t>
        <a:bodyPr/>
        <a:lstStyle/>
        <a:p>
          <a:r>
            <a:rPr lang="en-US" sz="1800" dirty="0"/>
            <a:t>Rule-based Approach</a:t>
          </a:r>
        </a:p>
      </dgm:t>
    </dgm:pt>
    <dgm:pt modelId="{A1FF5EA8-7ACD-AF41-AF99-E249BB62DBE6}" type="parTrans" cxnId="{15FA3A90-C556-4449-BD60-85DDFDA95B37}">
      <dgm:prSet/>
      <dgm:spPr/>
      <dgm:t>
        <a:bodyPr/>
        <a:lstStyle/>
        <a:p>
          <a:endParaRPr lang="en-US"/>
        </a:p>
      </dgm:t>
    </dgm:pt>
    <dgm:pt modelId="{24B895C3-F3E3-394C-8A54-A15976859F90}" type="sibTrans" cxnId="{15FA3A90-C556-4449-BD60-85DDFDA95B37}">
      <dgm:prSet/>
      <dgm:spPr/>
      <dgm:t>
        <a:bodyPr/>
        <a:lstStyle/>
        <a:p>
          <a:endParaRPr lang="en-US"/>
        </a:p>
      </dgm:t>
    </dgm:pt>
    <dgm:pt modelId="{BEE3D1EF-4A52-294A-951C-0D6EC3615D38}">
      <dgm:prSet phldrT="[Text]" custT="1"/>
      <dgm:spPr/>
      <dgm:t>
        <a:bodyPr/>
        <a:lstStyle/>
        <a:p>
          <a:r>
            <a:rPr lang="en-US" sz="1800" dirty="0"/>
            <a:t>Learning Approach</a:t>
          </a:r>
        </a:p>
      </dgm:t>
    </dgm:pt>
    <dgm:pt modelId="{BFB353C4-EF64-E844-9468-D7590F1F18C1}" type="parTrans" cxnId="{7CE7C665-A603-F841-A8C9-DD02FB4CEBC4}">
      <dgm:prSet/>
      <dgm:spPr/>
      <dgm:t>
        <a:bodyPr/>
        <a:lstStyle/>
        <a:p>
          <a:endParaRPr lang="en-US"/>
        </a:p>
      </dgm:t>
    </dgm:pt>
    <dgm:pt modelId="{04839F84-A3BA-5547-A95C-CACD79D3F662}" type="sibTrans" cxnId="{7CE7C665-A603-F841-A8C9-DD02FB4CEBC4}">
      <dgm:prSet/>
      <dgm:spPr/>
      <dgm:t>
        <a:bodyPr/>
        <a:lstStyle/>
        <a:p>
          <a:endParaRPr lang="en-US"/>
        </a:p>
      </dgm:t>
    </dgm:pt>
    <dgm:pt modelId="{CFA98365-94E6-7049-A748-27CD6D00CFF1}">
      <dgm:prSet phldrT="[Text]" custT="1"/>
      <dgm:spPr/>
      <dgm:t>
        <a:bodyPr/>
        <a:lstStyle/>
        <a:p>
          <a:r>
            <a:rPr lang="en-US" sz="1800" dirty="0"/>
            <a:t>Supervised</a:t>
          </a:r>
        </a:p>
      </dgm:t>
    </dgm:pt>
    <dgm:pt modelId="{1AE7BE15-5BE3-CB4E-87EA-D98231D70063}" type="parTrans" cxnId="{066E123F-E596-B24C-9975-09C8F203C8A1}">
      <dgm:prSet/>
      <dgm:spPr/>
      <dgm:t>
        <a:bodyPr/>
        <a:lstStyle/>
        <a:p>
          <a:endParaRPr lang="en-US"/>
        </a:p>
      </dgm:t>
    </dgm:pt>
    <dgm:pt modelId="{23389664-AD8A-584E-8A9F-672BA46AB983}" type="sibTrans" cxnId="{066E123F-E596-B24C-9975-09C8F203C8A1}">
      <dgm:prSet/>
      <dgm:spPr/>
      <dgm:t>
        <a:bodyPr/>
        <a:lstStyle/>
        <a:p>
          <a:endParaRPr lang="en-US"/>
        </a:p>
      </dgm:t>
    </dgm:pt>
    <dgm:pt modelId="{0C40C46C-5625-A94F-B868-4EA88A5461E5}">
      <dgm:prSet phldrT="[Text]" custT="1"/>
      <dgm:spPr/>
      <dgm:t>
        <a:bodyPr/>
        <a:lstStyle/>
        <a:p>
          <a:r>
            <a:rPr lang="en-US" sz="1800" dirty="0"/>
            <a:t>Un-Supervised</a:t>
          </a:r>
        </a:p>
      </dgm:t>
    </dgm:pt>
    <dgm:pt modelId="{C2CB4342-52FF-3249-BC91-30BF59C7FB88}" type="parTrans" cxnId="{E3E21D37-367F-984C-87CE-0EBC8027D98F}">
      <dgm:prSet/>
      <dgm:spPr/>
      <dgm:t>
        <a:bodyPr/>
        <a:lstStyle/>
        <a:p>
          <a:endParaRPr lang="en-US"/>
        </a:p>
      </dgm:t>
    </dgm:pt>
    <dgm:pt modelId="{8B793EB8-D9A2-6040-AAC8-68C2DEFE2DCA}" type="sibTrans" cxnId="{E3E21D37-367F-984C-87CE-0EBC8027D98F}">
      <dgm:prSet/>
      <dgm:spPr/>
      <dgm:t>
        <a:bodyPr/>
        <a:lstStyle/>
        <a:p>
          <a:endParaRPr lang="en-US"/>
        </a:p>
      </dgm:t>
    </dgm:pt>
    <dgm:pt modelId="{B85B0CF2-1C29-3A4C-B838-247CA5DE548E}">
      <dgm:prSet phldrT="[Text]" custT="1"/>
      <dgm:spPr/>
      <dgm:t>
        <a:bodyPr/>
        <a:lstStyle/>
        <a:p>
          <a:r>
            <a:rPr lang="en-US" sz="1800" dirty="0"/>
            <a:t>Reinforcement</a:t>
          </a:r>
        </a:p>
      </dgm:t>
    </dgm:pt>
    <dgm:pt modelId="{17202891-FDBC-3747-A3F4-9AFC1D552A7D}" type="parTrans" cxnId="{75945C7E-73F8-074D-B968-6BFC4399E7DE}">
      <dgm:prSet/>
      <dgm:spPr/>
      <dgm:t>
        <a:bodyPr/>
        <a:lstStyle/>
        <a:p>
          <a:endParaRPr lang="en-US"/>
        </a:p>
      </dgm:t>
    </dgm:pt>
    <dgm:pt modelId="{102D3653-82B2-3541-BC2A-D41A3FBF5EA3}" type="sibTrans" cxnId="{75945C7E-73F8-074D-B968-6BFC4399E7DE}">
      <dgm:prSet/>
      <dgm:spPr/>
      <dgm:t>
        <a:bodyPr/>
        <a:lstStyle/>
        <a:p>
          <a:endParaRPr lang="en-US"/>
        </a:p>
      </dgm:t>
    </dgm:pt>
    <dgm:pt modelId="{2BE50D79-F39B-9349-826A-479B5AAED043}" type="pres">
      <dgm:prSet presAssocID="{4BD1CA59-29A7-EB45-A866-B0AD033AEC50}" presName="hierChild1" presStyleCnt="0">
        <dgm:presLayoutVars>
          <dgm:chPref val="1"/>
          <dgm:dir/>
          <dgm:animOne val="branch"/>
          <dgm:animLvl val="lvl"/>
          <dgm:resizeHandles/>
        </dgm:presLayoutVars>
      </dgm:prSet>
      <dgm:spPr/>
    </dgm:pt>
    <dgm:pt modelId="{087DBF75-AC13-9041-A6D1-11465C7D4CE9}" type="pres">
      <dgm:prSet presAssocID="{9ECE59A4-FEC1-4740-87A0-32DD477BAC9B}" presName="hierRoot1" presStyleCnt="0"/>
      <dgm:spPr/>
    </dgm:pt>
    <dgm:pt modelId="{41F75C2E-19C2-504E-B118-8744CED29682}" type="pres">
      <dgm:prSet presAssocID="{9ECE59A4-FEC1-4740-87A0-32DD477BAC9B}" presName="composite" presStyleCnt="0"/>
      <dgm:spPr/>
    </dgm:pt>
    <dgm:pt modelId="{5A17084D-1883-1549-8F04-BEADC22620BD}" type="pres">
      <dgm:prSet presAssocID="{9ECE59A4-FEC1-4740-87A0-32DD477BAC9B}" presName="background" presStyleLbl="node0" presStyleIdx="0" presStyleCnt="1"/>
      <dgm:spPr/>
    </dgm:pt>
    <dgm:pt modelId="{5710FA31-56FB-6043-8E2D-82337861C7DD}" type="pres">
      <dgm:prSet presAssocID="{9ECE59A4-FEC1-4740-87A0-32DD477BAC9B}" presName="text" presStyleLbl="fgAcc0" presStyleIdx="0" presStyleCnt="1">
        <dgm:presLayoutVars>
          <dgm:chPref val="3"/>
        </dgm:presLayoutVars>
      </dgm:prSet>
      <dgm:spPr/>
    </dgm:pt>
    <dgm:pt modelId="{026A981D-2033-074A-9538-AC9C04E1D27B}" type="pres">
      <dgm:prSet presAssocID="{9ECE59A4-FEC1-4740-87A0-32DD477BAC9B}" presName="hierChild2" presStyleCnt="0"/>
      <dgm:spPr/>
    </dgm:pt>
    <dgm:pt modelId="{FA002888-AACF-6F45-B5FA-ECD932A2D81A}" type="pres">
      <dgm:prSet presAssocID="{A1FF5EA8-7ACD-AF41-AF99-E249BB62DBE6}" presName="Name10" presStyleLbl="parChTrans1D2" presStyleIdx="0" presStyleCnt="2"/>
      <dgm:spPr/>
    </dgm:pt>
    <dgm:pt modelId="{5727ECF0-60C7-084B-BC1B-BC81555AD811}" type="pres">
      <dgm:prSet presAssocID="{DB312CA3-A407-4242-8970-AFB32A6F7376}" presName="hierRoot2" presStyleCnt="0"/>
      <dgm:spPr/>
    </dgm:pt>
    <dgm:pt modelId="{30A7DFF2-6D2D-ED46-827E-4839A3DD0ED0}" type="pres">
      <dgm:prSet presAssocID="{DB312CA3-A407-4242-8970-AFB32A6F7376}" presName="composite2" presStyleCnt="0"/>
      <dgm:spPr/>
    </dgm:pt>
    <dgm:pt modelId="{4FABFCE8-ACD8-894E-A07D-6B51313F4D8F}" type="pres">
      <dgm:prSet presAssocID="{DB312CA3-A407-4242-8970-AFB32A6F7376}" presName="background2" presStyleLbl="node2" presStyleIdx="0" presStyleCnt="2"/>
      <dgm:spPr/>
    </dgm:pt>
    <dgm:pt modelId="{E867FD84-3214-AE40-B6B5-B5728E6E2C55}" type="pres">
      <dgm:prSet presAssocID="{DB312CA3-A407-4242-8970-AFB32A6F7376}" presName="text2" presStyleLbl="fgAcc2" presStyleIdx="0" presStyleCnt="2">
        <dgm:presLayoutVars>
          <dgm:chPref val="3"/>
        </dgm:presLayoutVars>
      </dgm:prSet>
      <dgm:spPr/>
    </dgm:pt>
    <dgm:pt modelId="{9F0AD798-4312-E847-BC95-6BD5DFD791A0}" type="pres">
      <dgm:prSet presAssocID="{DB312CA3-A407-4242-8970-AFB32A6F7376}" presName="hierChild3" presStyleCnt="0"/>
      <dgm:spPr/>
    </dgm:pt>
    <dgm:pt modelId="{7ECCD2BE-CDAF-6C47-A7CB-6A636F03D442}" type="pres">
      <dgm:prSet presAssocID="{BFB353C4-EF64-E844-9468-D7590F1F18C1}" presName="Name10" presStyleLbl="parChTrans1D2" presStyleIdx="1" presStyleCnt="2"/>
      <dgm:spPr/>
    </dgm:pt>
    <dgm:pt modelId="{003D25CD-4AE3-9E45-BAB4-4D1A6D91BD22}" type="pres">
      <dgm:prSet presAssocID="{BEE3D1EF-4A52-294A-951C-0D6EC3615D38}" presName="hierRoot2" presStyleCnt="0"/>
      <dgm:spPr/>
    </dgm:pt>
    <dgm:pt modelId="{27DAD269-00CE-E742-A74A-99266446DE2A}" type="pres">
      <dgm:prSet presAssocID="{BEE3D1EF-4A52-294A-951C-0D6EC3615D38}" presName="composite2" presStyleCnt="0"/>
      <dgm:spPr/>
    </dgm:pt>
    <dgm:pt modelId="{850AD137-7D65-B343-A986-3D73F4412F43}" type="pres">
      <dgm:prSet presAssocID="{BEE3D1EF-4A52-294A-951C-0D6EC3615D38}" presName="background2" presStyleLbl="node2" presStyleIdx="1" presStyleCnt="2"/>
      <dgm:spPr/>
    </dgm:pt>
    <dgm:pt modelId="{CC5A121D-ECF4-2A45-863D-D99C0579632F}" type="pres">
      <dgm:prSet presAssocID="{BEE3D1EF-4A52-294A-951C-0D6EC3615D38}" presName="text2" presStyleLbl="fgAcc2" presStyleIdx="1" presStyleCnt="2">
        <dgm:presLayoutVars>
          <dgm:chPref val="3"/>
        </dgm:presLayoutVars>
      </dgm:prSet>
      <dgm:spPr/>
    </dgm:pt>
    <dgm:pt modelId="{B39B16F8-67FA-804F-89E4-ED8FE1219F01}" type="pres">
      <dgm:prSet presAssocID="{BEE3D1EF-4A52-294A-951C-0D6EC3615D38}" presName="hierChild3" presStyleCnt="0"/>
      <dgm:spPr/>
    </dgm:pt>
    <dgm:pt modelId="{28FE8546-6D0C-8C4A-BC00-987378A11128}" type="pres">
      <dgm:prSet presAssocID="{1AE7BE15-5BE3-CB4E-87EA-D98231D70063}" presName="Name17" presStyleLbl="parChTrans1D3" presStyleIdx="0" presStyleCnt="3"/>
      <dgm:spPr/>
    </dgm:pt>
    <dgm:pt modelId="{3B047BAA-7D42-EA41-A814-A0281A01530D}" type="pres">
      <dgm:prSet presAssocID="{CFA98365-94E6-7049-A748-27CD6D00CFF1}" presName="hierRoot3" presStyleCnt="0"/>
      <dgm:spPr/>
    </dgm:pt>
    <dgm:pt modelId="{46F625F3-82FB-754C-B600-2BA4688D2ECE}" type="pres">
      <dgm:prSet presAssocID="{CFA98365-94E6-7049-A748-27CD6D00CFF1}" presName="composite3" presStyleCnt="0"/>
      <dgm:spPr/>
    </dgm:pt>
    <dgm:pt modelId="{63F51D9A-D6ED-EB4A-B4B3-034C3D8A415A}" type="pres">
      <dgm:prSet presAssocID="{CFA98365-94E6-7049-A748-27CD6D00CFF1}" presName="background3" presStyleLbl="node3" presStyleIdx="0" presStyleCnt="3"/>
      <dgm:spPr/>
    </dgm:pt>
    <dgm:pt modelId="{70BF54FE-D5A8-DD4D-9ED9-F10FF3CEA263}" type="pres">
      <dgm:prSet presAssocID="{CFA98365-94E6-7049-A748-27CD6D00CFF1}" presName="text3" presStyleLbl="fgAcc3" presStyleIdx="0" presStyleCnt="3">
        <dgm:presLayoutVars>
          <dgm:chPref val="3"/>
        </dgm:presLayoutVars>
      </dgm:prSet>
      <dgm:spPr/>
    </dgm:pt>
    <dgm:pt modelId="{D82183B6-4E90-F748-8DAF-1A0D14FC8A88}" type="pres">
      <dgm:prSet presAssocID="{CFA98365-94E6-7049-A748-27CD6D00CFF1}" presName="hierChild4" presStyleCnt="0"/>
      <dgm:spPr/>
    </dgm:pt>
    <dgm:pt modelId="{F9831D7F-CCAC-4E44-A81B-62D4234E325E}" type="pres">
      <dgm:prSet presAssocID="{C2CB4342-52FF-3249-BC91-30BF59C7FB88}" presName="Name17" presStyleLbl="parChTrans1D3" presStyleIdx="1" presStyleCnt="3"/>
      <dgm:spPr/>
    </dgm:pt>
    <dgm:pt modelId="{0D91EA91-24EC-ED43-9E32-BF4E7D8F5D9E}" type="pres">
      <dgm:prSet presAssocID="{0C40C46C-5625-A94F-B868-4EA88A5461E5}" presName="hierRoot3" presStyleCnt="0"/>
      <dgm:spPr/>
    </dgm:pt>
    <dgm:pt modelId="{36706B9A-12D2-EE4D-B807-4E6856761454}" type="pres">
      <dgm:prSet presAssocID="{0C40C46C-5625-A94F-B868-4EA88A5461E5}" presName="composite3" presStyleCnt="0"/>
      <dgm:spPr/>
    </dgm:pt>
    <dgm:pt modelId="{2367B616-80F5-A148-B732-489CD0748FEE}" type="pres">
      <dgm:prSet presAssocID="{0C40C46C-5625-A94F-B868-4EA88A5461E5}" presName="background3" presStyleLbl="node3" presStyleIdx="1" presStyleCnt="3"/>
      <dgm:spPr/>
    </dgm:pt>
    <dgm:pt modelId="{FEA4C2F3-A286-A447-B9ED-8F881D6CF7A3}" type="pres">
      <dgm:prSet presAssocID="{0C40C46C-5625-A94F-B868-4EA88A5461E5}" presName="text3" presStyleLbl="fgAcc3" presStyleIdx="1" presStyleCnt="3">
        <dgm:presLayoutVars>
          <dgm:chPref val="3"/>
        </dgm:presLayoutVars>
      </dgm:prSet>
      <dgm:spPr/>
    </dgm:pt>
    <dgm:pt modelId="{96D95E1F-5651-8543-B1AA-654FC217D592}" type="pres">
      <dgm:prSet presAssocID="{0C40C46C-5625-A94F-B868-4EA88A5461E5}" presName="hierChild4" presStyleCnt="0"/>
      <dgm:spPr/>
    </dgm:pt>
    <dgm:pt modelId="{7E741766-2D52-E34D-B784-1279382FD3A2}" type="pres">
      <dgm:prSet presAssocID="{17202891-FDBC-3747-A3F4-9AFC1D552A7D}" presName="Name17" presStyleLbl="parChTrans1D3" presStyleIdx="2" presStyleCnt="3"/>
      <dgm:spPr/>
    </dgm:pt>
    <dgm:pt modelId="{50596E2E-5525-DC41-8D48-55DA01786CD8}" type="pres">
      <dgm:prSet presAssocID="{B85B0CF2-1C29-3A4C-B838-247CA5DE548E}" presName="hierRoot3" presStyleCnt="0"/>
      <dgm:spPr/>
    </dgm:pt>
    <dgm:pt modelId="{2BFE4B46-F29B-6C47-83C3-BB665CC55388}" type="pres">
      <dgm:prSet presAssocID="{B85B0CF2-1C29-3A4C-B838-247CA5DE548E}" presName="composite3" presStyleCnt="0"/>
      <dgm:spPr/>
    </dgm:pt>
    <dgm:pt modelId="{4AEE2A8A-B8D9-354F-83F6-262C797EF67E}" type="pres">
      <dgm:prSet presAssocID="{B85B0CF2-1C29-3A4C-B838-247CA5DE548E}" presName="background3" presStyleLbl="node3" presStyleIdx="2" presStyleCnt="3"/>
      <dgm:spPr/>
    </dgm:pt>
    <dgm:pt modelId="{684A3AD4-C419-BE4D-8DF4-817B9EEB1A33}" type="pres">
      <dgm:prSet presAssocID="{B85B0CF2-1C29-3A4C-B838-247CA5DE548E}" presName="text3" presStyleLbl="fgAcc3" presStyleIdx="2" presStyleCnt="3">
        <dgm:presLayoutVars>
          <dgm:chPref val="3"/>
        </dgm:presLayoutVars>
      </dgm:prSet>
      <dgm:spPr/>
    </dgm:pt>
    <dgm:pt modelId="{0D09B7A0-DE58-EA43-8565-0BD78B4132EF}" type="pres">
      <dgm:prSet presAssocID="{B85B0CF2-1C29-3A4C-B838-247CA5DE548E}" presName="hierChild4" presStyleCnt="0"/>
      <dgm:spPr/>
    </dgm:pt>
  </dgm:ptLst>
  <dgm:cxnLst>
    <dgm:cxn modelId="{1C977D23-C503-004C-9D5D-555FFE2F15A8}" type="presOf" srcId="{CFA98365-94E6-7049-A748-27CD6D00CFF1}" destId="{70BF54FE-D5A8-DD4D-9ED9-F10FF3CEA263}" srcOrd="0" destOrd="0" presId="urn:microsoft.com/office/officeart/2005/8/layout/hierarchy1"/>
    <dgm:cxn modelId="{E3E21D37-367F-984C-87CE-0EBC8027D98F}" srcId="{BEE3D1EF-4A52-294A-951C-0D6EC3615D38}" destId="{0C40C46C-5625-A94F-B868-4EA88A5461E5}" srcOrd="1" destOrd="0" parTransId="{C2CB4342-52FF-3249-BC91-30BF59C7FB88}" sibTransId="{8B793EB8-D9A2-6040-AAC8-68C2DEFE2DCA}"/>
    <dgm:cxn modelId="{53DD3239-09DA-6A4F-A732-0B1893DB389F}" type="presOf" srcId="{BFB353C4-EF64-E844-9468-D7590F1F18C1}" destId="{7ECCD2BE-CDAF-6C47-A7CB-6A636F03D442}" srcOrd="0" destOrd="0" presId="urn:microsoft.com/office/officeart/2005/8/layout/hierarchy1"/>
    <dgm:cxn modelId="{00B7B93B-7158-D043-9002-9AB743281299}" type="presOf" srcId="{C2CB4342-52FF-3249-BC91-30BF59C7FB88}" destId="{F9831D7F-CCAC-4E44-A81B-62D4234E325E}" srcOrd="0" destOrd="0" presId="urn:microsoft.com/office/officeart/2005/8/layout/hierarchy1"/>
    <dgm:cxn modelId="{066E123F-E596-B24C-9975-09C8F203C8A1}" srcId="{BEE3D1EF-4A52-294A-951C-0D6EC3615D38}" destId="{CFA98365-94E6-7049-A748-27CD6D00CFF1}" srcOrd="0" destOrd="0" parTransId="{1AE7BE15-5BE3-CB4E-87EA-D98231D70063}" sibTransId="{23389664-AD8A-584E-8A9F-672BA46AB983}"/>
    <dgm:cxn modelId="{7568EA4B-B28C-6F44-B0F9-8AF7CCEA2E97}" type="presOf" srcId="{17202891-FDBC-3747-A3F4-9AFC1D552A7D}" destId="{7E741766-2D52-E34D-B784-1279382FD3A2}" srcOrd="0" destOrd="0" presId="urn:microsoft.com/office/officeart/2005/8/layout/hierarchy1"/>
    <dgm:cxn modelId="{F3231E5C-B6FB-3642-9E62-62F7467B9C58}" type="presOf" srcId="{B85B0CF2-1C29-3A4C-B838-247CA5DE548E}" destId="{684A3AD4-C419-BE4D-8DF4-817B9EEB1A33}" srcOrd="0" destOrd="0" presId="urn:microsoft.com/office/officeart/2005/8/layout/hierarchy1"/>
    <dgm:cxn modelId="{BD3BBE62-1D7D-4748-94D9-ADFF2D7D5CCF}" type="presOf" srcId="{A1FF5EA8-7ACD-AF41-AF99-E249BB62DBE6}" destId="{FA002888-AACF-6F45-B5FA-ECD932A2D81A}" srcOrd="0" destOrd="0" presId="urn:microsoft.com/office/officeart/2005/8/layout/hierarchy1"/>
    <dgm:cxn modelId="{7CE7C665-A603-F841-A8C9-DD02FB4CEBC4}" srcId="{9ECE59A4-FEC1-4740-87A0-32DD477BAC9B}" destId="{BEE3D1EF-4A52-294A-951C-0D6EC3615D38}" srcOrd="1" destOrd="0" parTransId="{BFB353C4-EF64-E844-9468-D7590F1F18C1}" sibTransId="{04839F84-A3BA-5547-A95C-CACD79D3F662}"/>
    <dgm:cxn modelId="{54D35168-2C23-B647-9F40-3FCA986F0916}" type="presOf" srcId="{DB312CA3-A407-4242-8970-AFB32A6F7376}" destId="{E867FD84-3214-AE40-B6B5-B5728E6E2C55}" srcOrd="0" destOrd="0" presId="urn:microsoft.com/office/officeart/2005/8/layout/hierarchy1"/>
    <dgm:cxn modelId="{75945C7E-73F8-074D-B968-6BFC4399E7DE}" srcId="{BEE3D1EF-4A52-294A-951C-0D6EC3615D38}" destId="{B85B0CF2-1C29-3A4C-B838-247CA5DE548E}" srcOrd="2" destOrd="0" parTransId="{17202891-FDBC-3747-A3F4-9AFC1D552A7D}" sibTransId="{102D3653-82B2-3541-BC2A-D41A3FBF5EA3}"/>
    <dgm:cxn modelId="{EA3AA983-B9C8-2840-9759-A404B1136571}" type="presOf" srcId="{0C40C46C-5625-A94F-B868-4EA88A5461E5}" destId="{FEA4C2F3-A286-A447-B9ED-8F881D6CF7A3}" srcOrd="0" destOrd="0" presId="urn:microsoft.com/office/officeart/2005/8/layout/hierarchy1"/>
    <dgm:cxn modelId="{15FA3A90-C556-4449-BD60-85DDFDA95B37}" srcId="{9ECE59A4-FEC1-4740-87A0-32DD477BAC9B}" destId="{DB312CA3-A407-4242-8970-AFB32A6F7376}" srcOrd="0" destOrd="0" parTransId="{A1FF5EA8-7ACD-AF41-AF99-E249BB62DBE6}" sibTransId="{24B895C3-F3E3-394C-8A54-A15976859F90}"/>
    <dgm:cxn modelId="{777C9B99-0C16-7441-8227-FB23E500CF1C}" srcId="{4BD1CA59-29A7-EB45-A866-B0AD033AEC50}" destId="{9ECE59A4-FEC1-4740-87A0-32DD477BAC9B}" srcOrd="0" destOrd="0" parTransId="{CAD26701-25FA-964B-A6AA-74ED4564E3C7}" sibTransId="{220829C6-926F-B94C-9126-BA8C9A26A0B5}"/>
    <dgm:cxn modelId="{B22CA69A-7F34-A54F-8685-89C469933CCE}" type="presOf" srcId="{BEE3D1EF-4A52-294A-951C-0D6EC3615D38}" destId="{CC5A121D-ECF4-2A45-863D-D99C0579632F}" srcOrd="0" destOrd="0" presId="urn:microsoft.com/office/officeart/2005/8/layout/hierarchy1"/>
    <dgm:cxn modelId="{37685D9F-91AE-BA42-8D42-72A3808D2446}" type="presOf" srcId="{9ECE59A4-FEC1-4740-87A0-32DD477BAC9B}" destId="{5710FA31-56FB-6043-8E2D-82337861C7DD}" srcOrd="0" destOrd="0" presId="urn:microsoft.com/office/officeart/2005/8/layout/hierarchy1"/>
    <dgm:cxn modelId="{CAAC3CBC-6007-2F4D-AB67-154E0B47F494}" type="presOf" srcId="{4BD1CA59-29A7-EB45-A866-B0AD033AEC50}" destId="{2BE50D79-F39B-9349-826A-479B5AAED043}" srcOrd="0" destOrd="0" presId="urn:microsoft.com/office/officeart/2005/8/layout/hierarchy1"/>
    <dgm:cxn modelId="{16CCDAC5-ACB8-554A-9DF1-CB11EC6F8543}" type="presOf" srcId="{1AE7BE15-5BE3-CB4E-87EA-D98231D70063}" destId="{28FE8546-6D0C-8C4A-BC00-987378A11128}" srcOrd="0" destOrd="0" presId="urn:microsoft.com/office/officeart/2005/8/layout/hierarchy1"/>
    <dgm:cxn modelId="{91EB5E1C-1760-D44F-8386-89B53A78D1EE}" type="presParOf" srcId="{2BE50D79-F39B-9349-826A-479B5AAED043}" destId="{087DBF75-AC13-9041-A6D1-11465C7D4CE9}" srcOrd="0" destOrd="0" presId="urn:microsoft.com/office/officeart/2005/8/layout/hierarchy1"/>
    <dgm:cxn modelId="{8D57D793-0918-3B49-9A39-7892B9724B0B}" type="presParOf" srcId="{087DBF75-AC13-9041-A6D1-11465C7D4CE9}" destId="{41F75C2E-19C2-504E-B118-8744CED29682}" srcOrd="0" destOrd="0" presId="urn:microsoft.com/office/officeart/2005/8/layout/hierarchy1"/>
    <dgm:cxn modelId="{ABBBE9BD-5D1D-C741-B6A4-700A682C8C6F}" type="presParOf" srcId="{41F75C2E-19C2-504E-B118-8744CED29682}" destId="{5A17084D-1883-1549-8F04-BEADC22620BD}" srcOrd="0" destOrd="0" presId="urn:microsoft.com/office/officeart/2005/8/layout/hierarchy1"/>
    <dgm:cxn modelId="{C4470C0E-E37E-944C-9D47-22441AD3E336}" type="presParOf" srcId="{41F75C2E-19C2-504E-B118-8744CED29682}" destId="{5710FA31-56FB-6043-8E2D-82337861C7DD}" srcOrd="1" destOrd="0" presId="urn:microsoft.com/office/officeart/2005/8/layout/hierarchy1"/>
    <dgm:cxn modelId="{996DCDD4-EDD1-7C40-B50A-208FC0F9CA81}" type="presParOf" srcId="{087DBF75-AC13-9041-A6D1-11465C7D4CE9}" destId="{026A981D-2033-074A-9538-AC9C04E1D27B}" srcOrd="1" destOrd="0" presId="urn:microsoft.com/office/officeart/2005/8/layout/hierarchy1"/>
    <dgm:cxn modelId="{76418736-B30A-9D44-BBB0-9CEF23ACFC3A}" type="presParOf" srcId="{026A981D-2033-074A-9538-AC9C04E1D27B}" destId="{FA002888-AACF-6F45-B5FA-ECD932A2D81A}" srcOrd="0" destOrd="0" presId="urn:microsoft.com/office/officeart/2005/8/layout/hierarchy1"/>
    <dgm:cxn modelId="{4655689C-A601-A549-B4E7-4EC8F5610192}" type="presParOf" srcId="{026A981D-2033-074A-9538-AC9C04E1D27B}" destId="{5727ECF0-60C7-084B-BC1B-BC81555AD811}" srcOrd="1" destOrd="0" presId="urn:microsoft.com/office/officeart/2005/8/layout/hierarchy1"/>
    <dgm:cxn modelId="{B5A4E0B6-9C80-8C48-B945-5E2AA47E2C50}" type="presParOf" srcId="{5727ECF0-60C7-084B-BC1B-BC81555AD811}" destId="{30A7DFF2-6D2D-ED46-827E-4839A3DD0ED0}" srcOrd="0" destOrd="0" presId="urn:microsoft.com/office/officeart/2005/8/layout/hierarchy1"/>
    <dgm:cxn modelId="{BBA19AF9-A107-1541-AA77-D129A8A9B32A}" type="presParOf" srcId="{30A7DFF2-6D2D-ED46-827E-4839A3DD0ED0}" destId="{4FABFCE8-ACD8-894E-A07D-6B51313F4D8F}" srcOrd="0" destOrd="0" presId="urn:microsoft.com/office/officeart/2005/8/layout/hierarchy1"/>
    <dgm:cxn modelId="{7B075617-2797-BD45-9892-38BD36C3D500}" type="presParOf" srcId="{30A7DFF2-6D2D-ED46-827E-4839A3DD0ED0}" destId="{E867FD84-3214-AE40-B6B5-B5728E6E2C55}" srcOrd="1" destOrd="0" presId="urn:microsoft.com/office/officeart/2005/8/layout/hierarchy1"/>
    <dgm:cxn modelId="{40BBE05D-B86A-9147-A13B-28F617B809D2}" type="presParOf" srcId="{5727ECF0-60C7-084B-BC1B-BC81555AD811}" destId="{9F0AD798-4312-E847-BC95-6BD5DFD791A0}" srcOrd="1" destOrd="0" presId="urn:microsoft.com/office/officeart/2005/8/layout/hierarchy1"/>
    <dgm:cxn modelId="{0BF90AD0-B6DA-F249-B6DD-B5A28A011B62}" type="presParOf" srcId="{026A981D-2033-074A-9538-AC9C04E1D27B}" destId="{7ECCD2BE-CDAF-6C47-A7CB-6A636F03D442}" srcOrd="2" destOrd="0" presId="urn:microsoft.com/office/officeart/2005/8/layout/hierarchy1"/>
    <dgm:cxn modelId="{326C394C-6FFA-494E-8C37-CB9B243FD89B}" type="presParOf" srcId="{026A981D-2033-074A-9538-AC9C04E1D27B}" destId="{003D25CD-4AE3-9E45-BAB4-4D1A6D91BD22}" srcOrd="3" destOrd="0" presId="urn:microsoft.com/office/officeart/2005/8/layout/hierarchy1"/>
    <dgm:cxn modelId="{70E2FD44-E55B-834D-AF02-51D08CE13094}" type="presParOf" srcId="{003D25CD-4AE3-9E45-BAB4-4D1A6D91BD22}" destId="{27DAD269-00CE-E742-A74A-99266446DE2A}" srcOrd="0" destOrd="0" presId="urn:microsoft.com/office/officeart/2005/8/layout/hierarchy1"/>
    <dgm:cxn modelId="{E56176E9-8B58-5A4B-8FC4-A62D9D98E628}" type="presParOf" srcId="{27DAD269-00CE-E742-A74A-99266446DE2A}" destId="{850AD137-7D65-B343-A986-3D73F4412F43}" srcOrd="0" destOrd="0" presId="urn:microsoft.com/office/officeart/2005/8/layout/hierarchy1"/>
    <dgm:cxn modelId="{E0125FC2-D28D-9E4E-A1BF-EFB5B2EF052B}" type="presParOf" srcId="{27DAD269-00CE-E742-A74A-99266446DE2A}" destId="{CC5A121D-ECF4-2A45-863D-D99C0579632F}" srcOrd="1" destOrd="0" presId="urn:microsoft.com/office/officeart/2005/8/layout/hierarchy1"/>
    <dgm:cxn modelId="{BD9A805C-8DAC-B143-A416-1F5D8B466837}" type="presParOf" srcId="{003D25CD-4AE3-9E45-BAB4-4D1A6D91BD22}" destId="{B39B16F8-67FA-804F-89E4-ED8FE1219F01}" srcOrd="1" destOrd="0" presId="urn:microsoft.com/office/officeart/2005/8/layout/hierarchy1"/>
    <dgm:cxn modelId="{5A13F953-DCC9-A746-9092-2352CD08B20E}" type="presParOf" srcId="{B39B16F8-67FA-804F-89E4-ED8FE1219F01}" destId="{28FE8546-6D0C-8C4A-BC00-987378A11128}" srcOrd="0" destOrd="0" presId="urn:microsoft.com/office/officeart/2005/8/layout/hierarchy1"/>
    <dgm:cxn modelId="{EA06030B-8C1B-2342-8B61-8431E4EABC57}" type="presParOf" srcId="{B39B16F8-67FA-804F-89E4-ED8FE1219F01}" destId="{3B047BAA-7D42-EA41-A814-A0281A01530D}" srcOrd="1" destOrd="0" presId="urn:microsoft.com/office/officeart/2005/8/layout/hierarchy1"/>
    <dgm:cxn modelId="{E6CC6CB0-E39B-424B-BE2B-3C6DCE412440}" type="presParOf" srcId="{3B047BAA-7D42-EA41-A814-A0281A01530D}" destId="{46F625F3-82FB-754C-B600-2BA4688D2ECE}" srcOrd="0" destOrd="0" presId="urn:microsoft.com/office/officeart/2005/8/layout/hierarchy1"/>
    <dgm:cxn modelId="{48D83476-A56B-B843-80B5-79CFE5779262}" type="presParOf" srcId="{46F625F3-82FB-754C-B600-2BA4688D2ECE}" destId="{63F51D9A-D6ED-EB4A-B4B3-034C3D8A415A}" srcOrd="0" destOrd="0" presId="urn:microsoft.com/office/officeart/2005/8/layout/hierarchy1"/>
    <dgm:cxn modelId="{38E9B4CF-89A7-FA4A-9F2A-1487C68E2DB3}" type="presParOf" srcId="{46F625F3-82FB-754C-B600-2BA4688D2ECE}" destId="{70BF54FE-D5A8-DD4D-9ED9-F10FF3CEA263}" srcOrd="1" destOrd="0" presId="urn:microsoft.com/office/officeart/2005/8/layout/hierarchy1"/>
    <dgm:cxn modelId="{AD16FC74-7D20-CB46-B280-27E3D40D392F}" type="presParOf" srcId="{3B047BAA-7D42-EA41-A814-A0281A01530D}" destId="{D82183B6-4E90-F748-8DAF-1A0D14FC8A88}" srcOrd="1" destOrd="0" presId="urn:microsoft.com/office/officeart/2005/8/layout/hierarchy1"/>
    <dgm:cxn modelId="{7587F5A1-63AD-2449-A025-922EC126D4F0}" type="presParOf" srcId="{B39B16F8-67FA-804F-89E4-ED8FE1219F01}" destId="{F9831D7F-CCAC-4E44-A81B-62D4234E325E}" srcOrd="2" destOrd="0" presId="urn:microsoft.com/office/officeart/2005/8/layout/hierarchy1"/>
    <dgm:cxn modelId="{CB9A90E2-F603-C842-961E-C05575A76159}" type="presParOf" srcId="{B39B16F8-67FA-804F-89E4-ED8FE1219F01}" destId="{0D91EA91-24EC-ED43-9E32-BF4E7D8F5D9E}" srcOrd="3" destOrd="0" presId="urn:microsoft.com/office/officeart/2005/8/layout/hierarchy1"/>
    <dgm:cxn modelId="{4A8743CD-C13B-7C48-AF92-680236875511}" type="presParOf" srcId="{0D91EA91-24EC-ED43-9E32-BF4E7D8F5D9E}" destId="{36706B9A-12D2-EE4D-B807-4E6856761454}" srcOrd="0" destOrd="0" presId="urn:microsoft.com/office/officeart/2005/8/layout/hierarchy1"/>
    <dgm:cxn modelId="{D37741ED-E172-7A46-A119-06C4CF59F066}" type="presParOf" srcId="{36706B9A-12D2-EE4D-B807-4E6856761454}" destId="{2367B616-80F5-A148-B732-489CD0748FEE}" srcOrd="0" destOrd="0" presId="urn:microsoft.com/office/officeart/2005/8/layout/hierarchy1"/>
    <dgm:cxn modelId="{BA3A940B-DAF9-904A-93BD-058DBB58F616}" type="presParOf" srcId="{36706B9A-12D2-EE4D-B807-4E6856761454}" destId="{FEA4C2F3-A286-A447-B9ED-8F881D6CF7A3}" srcOrd="1" destOrd="0" presId="urn:microsoft.com/office/officeart/2005/8/layout/hierarchy1"/>
    <dgm:cxn modelId="{3D61986E-E642-B34B-92DF-B34AC788E25F}" type="presParOf" srcId="{0D91EA91-24EC-ED43-9E32-BF4E7D8F5D9E}" destId="{96D95E1F-5651-8543-B1AA-654FC217D592}" srcOrd="1" destOrd="0" presId="urn:microsoft.com/office/officeart/2005/8/layout/hierarchy1"/>
    <dgm:cxn modelId="{4460E579-5807-2041-8F8D-AC7566911622}" type="presParOf" srcId="{B39B16F8-67FA-804F-89E4-ED8FE1219F01}" destId="{7E741766-2D52-E34D-B784-1279382FD3A2}" srcOrd="4" destOrd="0" presId="urn:microsoft.com/office/officeart/2005/8/layout/hierarchy1"/>
    <dgm:cxn modelId="{B47AE3F1-5029-3349-94F7-92CBB9627A1F}" type="presParOf" srcId="{B39B16F8-67FA-804F-89E4-ED8FE1219F01}" destId="{50596E2E-5525-DC41-8D48-55DA01786CD8}" srcOrd="5" destOrd="0" presId="urn:microsoft.com/office/officeart/2005/8/layout/hierarchy1"/>
    <dgm:cxn modelId="{842722F3-51A2-8A45-BB4A-EE49C3A479F1}" type="presParOf" srcId="{50596E2E-5525-DC41-8D48-55DA01786CD8}" destId="{2BFE4B46-F29B-6C47-83C3-BB665CC55388}" srcOrd="0" destOrd="0" presId="urn:microsoft.com/office/officeart/2005/8/layout/hierarchy1"/>
    <dgm:cxn modelId="{F6E4F77B-8314-764D-B5E0-28365D70BE13}" type="presParOf" srcId="{2BFE4B46-F29B-6C47-83C3-BB665CC55388}" destId="{4AEE2A8A-B8D9-354F-83F6-262C797EF67E}" srcOrd="0" destOrd="0" presId="urn:microsoft.com/office/officeart/2005/8/layout/hierarchy1"/>
    <dgm:cxn modelId="{F104B207-32B7-434B-9722-F932B26ECC6D}" type="presParOf" srcId="{2BFE4B46-F29B-6C47-83C3-BB665CC55388}" destId="{684A3AD4-C419-BE4D-8DF4-817B9EEB1A33}" srcOrd="1" destOrd="0" presId="urn:microsoft.com/office/officeart/2005/8/layout/hierarchy1"/>
    <dgm:cxn modelId="{4BD98CE3-C0FB-F34A-9727-DBB9153B63D7}" type="presParOf" srcId="{50596E2E-5525-DC41-8D48-55DA01786CD8}" destId="{0D09B7A0-DE58-EA43-8565-0BD78B4132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EAA15-2A3D-EB4B-93D7-8C28A658CF12}">
      <dsp:nvSpPr>
        <dsp:cNvPr id="0" name=""/>
        <dsp:cNvSpPr/>
      </dsp:nvSpPr>
      <dsp:spPr>
        <a:xfrm>
          <a:off x="2167626" y="1393277"/>
          <a:ext cx="1186227" cy="411748"/>
        </a:xfrm>
        <a:custGeom>
          <a:avLst/>
          <a:gdLst/>
          <a:ahLst/>
          <a:cxnLst/>
          <a:rect l="0" t="0" r="0" b="0"/>
          <a:pathLst>
            <a:path>
              <a:moveTo>
                <a:pt x="0" y="0"/>
              </a:moveTo>
              <a:lnTo>
                <a:pt x="0" y="205874"/>
              </a:lnTo>
              <a:lnTo>
                <a:pt x="1186227" y="205874"/>
              </a:lnTo>
              <a:lnTo>
                <a:pt x="1186227" y="4117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C06B82-5A3E-E44F-B0EB-B28A3F82A427}">
      <dsp:nvSpPr>
        <dsp:cNvPr id="0" name=""/>
        <dsp:cNvSpPr/>
      </dsp:nvSpPr>
      <dsp:spPr>
        <a:xfrm>
          <a:off x="981398" y="1393277"/>
          <a:ext cx="1186227" cy="411748"/>
        </a:xfrm>
        <a:custGeom>
          <a:avLst/>
          <a:gdLst/>
          <a:ahLst/>
          <a:cxnLst/>
          <a:rect l="0" t="0" r="0" b="0"/>
          <a:pathLst>
            <a:path>
              <a:moveTo>
                <a:pt x="1186227" y="0"/>
              </a:moveTo>
              <a:lnTo>
                <a:pt x="1186227" y="205874"/>
              </a:lnTo>
              <a:lnTo>
                <a:pt x="0" y="205874"/>
              </a:lnTo>
              <a:lnTo>
                <a:pt x="0" y="4117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571558-5319-0749-9F38-C4A8C1ACC554}">
      <dsp:nvSpPr>
        <dsp:cNvPr id="0" name=""/>
        <dsp:cNvSpPr/>
      </dsp:nvSpPr>
      <dsp:spPr>
        <a:xfrm>
          <a:off x="1187272" y="412923"/>
          <a:ext cx="1960707" cy="980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AI Models</a:t>
          </a:r>
        </a:p>
      </dsp:txBody>
      <dsp:txXfrm>
        <a:off x="1187272" y="412923"/>
        <a:ext cx="1960707" cy="980353"/>
      </dsp:txXfrm>
    </dsp:sp>
    <dsp:sp modelId="{DDC7742A-2BA3-7B40-A938-8BADC7C34DA0}">
      <dsp:nvSpPr>
        <dsp:cNvPr id="0" name=""/>
        <dsp:cNvSpPr/>
      </dsp:nvSpPr>
      <dsp:spPr>
        <a:xfrm>
          <a:off x="1045" y="1805025"/>
          <a:ext cx="1960707" cy="980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Rule-based Approach</a:t>
          </a:r>
        </a:p>
      </dsp:txBody>
      <dsp:txXfrm>
        <a:off x="1045" y="1805025"/>
        <a:ext cx="1960707" cy="980353"/>
      </dsp:txXfrm>
    </dsp:sp>
    <dsp:sp modelId="{DB9C3861-4F96-934F-BB6A-21742BFDC999}">
      <dsp:nvSpPr>
        <dsp:cNvPr id="0" name=""/>
        <dsp:cNvSpPr/>
      </dsp:nvSpPr>
      <dsp:spPr>
        <a:xfrm>
          <a:off x="2373500" y="1805025"/>
          <a:ext cx="1960707" cy="980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Learning Approach</a:t>
          </a:r>
        </a:p>
      </dsp:txBody>
      <dsp:txXfrm>
        <a:off x="2373500" y="1805025"/>
        <a:ext cx="1960707" cy="980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48E92-211B-EE45-920E-23B5083DC376}">
      <dsp:nvSpPr>
        <dsp:cNvPr id="0" name=""/>
        <dsp:cNvSpPr/>
      </dsp:nvSpPr>
      <dsp:spPr>
        <a:xfrm>
          <a:off x="5604896" y="2468976"/>
          <a:ext cx="2896255" cy="459451"/>
        </a:xfrm>
        <a:custGeom>
          <a:avLst/>
          <a:gdLst/>
          <a:ahLst/>
          <a:cxnLst/>
          <a:rect l="0" t="0" r="0" b="0"/>
          <a:pathLst>
            <a:path>
              <a:moveTo>
                <a:pt x="0" y="0"/>
              </a:moveTo>
              <a:lnTo>
                <a:pt x="0" y="313102"/>
              </a:lnTo>
              <a:lnTo>
                <a:pt x="2896255" y="313102"/>
              </a:lnTo>
              <a:lnTo>
                <a:pt x="2896255" y="4594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8540EF-1A62-8A4A-BB06-2FF48E1834C9}">
      <dsp:nvSpPr>
        <dsp:cNvPr id="0" name=""/>
        <dsp:cNvSpPr/>
      </dsp:nvSpPr>
      <dsp:spPr>
        <a:xfrm>
          <a:off x="6570315" y="3931585"/>
          <a:ext cx="965418" cy="459451"/>
        </a:xfrm>
        <a:custGeom>
          <a:avLst/>
          <a:gdLst/>
          <a:ahLst/>
          <a:cxnLst/>
          <a:rect l="0" t="0" r="0" b="0"/>
          <a:pathLst>
            <a:path>
              <a:moveTo>
                <a:pt x="0" y="0"/>
              </a:moveTo>
              <a:lnTo>
                <a:pt x="0" y="313102"/>
              </a:lnTo>
              <a:lnTo>
                <a:pt x="965418" y="313102"/>
              </a:lnTo>
              <a:lnTo>
                <a:pt x="965418" y="4594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C59F7F-C567-CC4E-9F3E-3B0FD523661C}">
      <dsp:nvSpPr>
        <dsp:cNvPr id="0" name=""/>
        <dsp:cNvSpPr/>
      </dsp:nvSpPr>
      <dsp:spPr>
        <a:xfrm>
          <a:off x="5604896" y="3931585"/>
          <a:ext cx="965418" cy="459451"/>
        </a:xfrm>
        <a:custGeom>
          <a:avLst/>
          <a:gdLst/>
          <a:ahLst/>
          <a:cxnLst/>
          <a:rect l="0" t="0" r="0" b="0"/>
          <a:pathLst>
            <a:path>
              <a:moveTo>
                <a:pt x="965418" y="0"/>
              </a:moveTo>
              <a:lnTo>
                <a:pt x="965418" y="313102"/>
              </a:lnTo>
              <a:lnTo>
                <a:pt x="0" y="313102"/>
              </a:lnTo>
              <a:lnTo>
                <a:pt x="0" y="4594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05944-0030-F440-9F90-463B8262670E}">
      <dsp:nvSpPr>
        <dsp:cNvPr id="0" name=""/>
        <dsp:cNvSpPr/>
      </dsp:nvSpPr>
      <dsp:spPr>
        <a:xfrm>
          <a:off x="5604896" y="2468976"/>
          <a:ext cx="965418" cy="459451"/>
        </a:xfrm>
        <a:custGeom>
          <a:avLst/>
          <a:gdLst/>
          <a:ahLst/>
          <a:cxnLst/>
          <a:rect l="0" t="0" r="0" b="0"/>
          <a:pathLst>
            <a:path>
              <a:moveTo>
                <a:pt x="0" y="0"/>
              </a:moveTo>
              <a:lnTo>
                <a:pt x="0" y="313102"/>
              </a:lnTo>
              <a:lnTo>
                <a:pt x="965418" y="313102"/>
              </a:lnTo>
              <a:lnTo>
                <a:pt x="965418" y="4594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4A7CF0-53D1-9D4F-A568-0858A9F74125}">
      <dsp:nvSpPr>
        <dsp:cNvPr id="0" name=""/>
        <dsp:cNvSpPr/>
      </dsp:nvSpPr>
      <dsp:spPr>
        <a:xfrm>
          <a:off x="2708641" y="3931585"/>
          <a:ext cx="965418" cy="459451"/>
        </a:xfrm>
        <a:custGeom>
          <a:avLst/>
          <a:gdLst/>
          <a:ahLst/>
          <a:cxnLst/>
          <a:rect l="0" t="0" r="0" b="0"/>
          <a:pathLst>
            <a:path>
              <a:moveTo>
                <a:pt x="0" y="0"/>
              </a:moveTo>
              <a:lnTo>
                <a:pt x="0" y="313102"/>
              </a:lnTo>
              <a:lnTo>
                <a:pt x="965418" y="313102"/>
              </a:lnTo>
              <a:lnTo>
                <a:pt x="965418" y="4594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6EF993-6264-8D4F-8441-45E2B350EB62}">
      <dsp:nvSpPr>
        <dsp:cNvPr id="0" name=""/>
        <dsp:cNvSpPr/>
      </dsp:nvSpPr>
      <dsp:spPr>
        <a:xfrm>
          <a:off x="1743222" y="3931585"/>
          <a:ext cx="965418" cy="459451"/>
        </a:xfrm>
        <a:custGeom>
          <a:avLst/>
          <a:gdLst/>
          <a:ahLst/>
          <a:cxnLst/>
          <a:rect l="0" t="0" r="0" b="0"/>
          <a:pathLst>
            <a:path>
              <a:moveTo>
                <a:pt x="965418" y="0"/>
              </a:moveTo>
              <a:lnTo>
                <a:pt x="965418" y="313102"/>
              </a:lnTo>
              <a:lnTo>
                <a:pt x="0" y="313102"/>
              </a:lnTo>
              <a:lnTo>
                <a:pt x="0" y="4594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FE8546-6D0C-8C4A-BC00-987378A11128}">
      <dsp:nvSpPr>
        <dsp:cNvPr id="0" name=""/>
        <dsp:cNvSpPr/>
      </dsp:nvSpPr>
      <dsp:spPr>
        <a:xfrm>
          <a:off x="2708641" y="2468976"/>
          <a:ext cx="2896255" cy="459451"/>
        </a:xfrm>
        <a:custGeom>
          <a:avLst/>
          <a:gdLst/>
          <a:ahLst/>
          <a:cxnLst/>
          <a:rect l="0" t="0" r="0" b="0"/>
          <a:pathLst>
            <a:path>
              <a:moveTo>
                <a:pt x="2896255" y="0"/>
              </a:moveTo>
              <a:lnTo>
                <a:pt x="2896255" y="313102"/>
              </a:lnTo>
              <a:lnTo>
                <a:pt x="0" y="313102"/>
              </a:lnTo>
              <a:lnTo>
                <a:pt x="0" y="4594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CCD2BE-CDAF-6C47-A7CB-6A636F03D442}">
      <dsp:nvSpPr>
        <dsp:cNvPr id="0" name=""/>
        <dsp:cNvSpPr/>
      </dsp:nvSpPr>
      <dsp:spPr>
        <a:xfrm>
          <a:off x="4639478" y="1006367"/>
          <a:ext cx="965418" cy="459451"/>
        </a:xfrm>
        <a:custGeom>
          <a:avLst/>
          <a:gdLst/>
          <a:ahLst/>
          <a:cxnLst/>
          <a:rect l="0" t="0" r="0" b="0"/>
          <a:pathLst>
            <a:path>
              <a:moveTo>
                <a:pt x="0" y="0"/>
              </a:moveTo>
              <a:lnTo>
                <a:pt x="0" y="313102"/>
              </a:lnTo>
              <a:lnTo>
                <a:pt x="965418" y="313102"/>
              </a:lnTo>
              <a:lnTo>
                <a:pt x="965418" y="4594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002888-AACF-6F45-B5FA-ECD932A2D81A}">
      <dsp:nvSpPr>
        <dsp:cNvPr id="0" name=""/>
        <dsp:cNvSpPr/>
      </dsp:nvSpPr>
      <dsp:spPr>
        <a:xfrm>
          <a:off x="3674059" y="1006367"/>
          <a:ext cx="965418" cy="459451"/>
        </a:xfrm>
        <a:custGeom>
          <a:avLst/>
          <a:gdLst/>
          <a:ahLst/>
          <a:cxnLst/>
          <a:rect l="0" t="0" r="0" b="0"/>
          <a:pathLst>
            <a:path>
              <a:moveTo>
                <a:pt x="965418" y="0"/>
              </a:moveTo>
              <a:lnTo>
                <a:pt x="965418" y="313102"/>
              </a:lnTo>
              <a:lnTo>
                <a:pt x="0" y="313102"/>
              </a:lnTo>
              <a:lnTo>
                <a:pt x="0" y="4594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7084D-1883-1549-8F04-BEADC22620BD}">
      <dsp:nvSpPr>
        <dsp:cNvPr id="0" name=""/>
        <dsp:cNvSpPr/>
      </dsp:nvSpPr>
      <dsp:spPr>
        <a:xfrm>
          <a:off x="3849590" y="3209"/>
          <a:ext cx="1579775" cy="1003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0FA31-56FB-6043-8E2D-82337861C7DD}">
      <dsp:nvSpPr>
        <dsp:cNvPr id="0" name=""/>
        <dsp:cNvSpPr/>
      </dsp:nvSpPr>
      <dsp:spPr>
        <a:xfrm>
          <a:off x="4025121" y="169963"/>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AI Models</a:t>
          </a:r>
        </a:p>
      </dsp:txBody>
      <dsp:txXfrm>
        <a:off x="4054502" y="199344"/>
        <a:ext cx="1521013" cy="944395"/>
      </dsp:txXfrm>
    </dsp:sp>
    <dsp:sp modelId="{4FABFCE8-ACD8-894E-A07D-6B51313F4D8F}">
      <dsp:nvSpPr>
        <dsp:cNvPr id="0" name=""/>
        <dsp:cNvSpPr/>
      </dsp:nvSpPr>
      <dsp:spPr>
        <a:xfrm>
          <a:off x="2884171" y="1465818"/>
          <a:ext cx="1579775" cy="10031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7FD84-3214-AE40-B6B5-B5728E6E2C55}">
      <dsp:nvSpPr>
        <dsp:cNvPr id="0" name=""/>
        <dsp:cNvSpPr/>
      </dsp:nvSpPr>
      <dsp:spPr>
        <a:xfrm>
          <a:off x="3059702" y="1632572"/>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Rule-based Approach</a:t>
          </a:r>
        </a:p>
      </dsp:txBody>
      <dsp:txXfrm>
        <a:off x="3089083" y="1661953"/>
        <a:ext cx="1521013" cy="944395"/>
      </dsp:txXfrm>
    </dsp:sp>
    <dsp:sp modelId="{850AD137-7D65-B343-A986-3D73F4412F43}">
      <dsp:nvSpPr>
        <dsp:cNvPr id="0" name=""/>
        <dsp:cNvSpPr/>
      </dsp:nvSpPr>
      <dsp:spPr>
        <a:xfrm>
          <a:off x="4815009" y="1465818"/>
          <a:ext cx="1579775" cy="10031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A121D-ECF4-2A45-863D-D99C0579632F}">
      <dsp:nvSpPr>
        <dsp:cNvPr id="0" name=""/>
        <dsp:cNvSpPr/>
      </dsp:nvSpPr>
      <dsp:spPr>
        <a:xfrm>
          <a:off x="4990539" y="1632572"/>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Learning Approach</a:t>
          </a:r>
        </a:p>
      </dsp:txBody>
      <dsp:txXfrm>
        <a:off x="5019920" y="1661953"/>
        <a:ext cx="1521013" cy="944395"/>
      </dsp:txXfrm>
    </dsp:sp>
    <dsp:sp modelId="{63F51D9A-D6ED-EB4A-B4B3-034C3D8A415A}">
      <dsp:nvSpPr>
        <dsp:cNvPr id="0" name=""/>
        <dsp:cNvSpPr/>
      </dsp:nvSpPr>
      <dsp:spPr>
        <a:xfrm>
          <a:off x="1918753" y="2928427"/>
          <a:ext cx="1579775" cy="10031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F54FE-D5A8-DD4D-9ED9-F10FF3CEA263}">
      <dsp:nvSpPr>
        <dsp:cNvPr id="0" name=""/>
        <dsp:cNvSpPr/>
      </dsp:nvSpPr>
      <dsp:spPr>
        <a:xfrm>
          <a:off x="2094284" y="3095181"/>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Supervised</a:t>
          </a:r>
        </a:p>
      </dsp:txBody>
      <dsp:txXfrm>
        <a:off x="2123665" y="3124562"/>
        <a:ext cx="1521013" cy="944395"/>
      </dsp:txXfrm>
    </dsp:sp>
    <dsp:sp modelId="{AD50BD8D-09C9-FF48-9CE4-6DD1164AF7B2}">
      <dsp:nvSpPr>
        <dsp:cNvPr id="0" name=""/>
        <dsp:cNvSpPr/>
      </dsp:nvSpPr>
      <dsp:spPr>
        <a:xfrm>
          <a:off x="953334" y="4391036"/>
          <a:ext cx="1579775" cy="10031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97F4BB-6E96-F24D-82AE-FD9800CDE9E9}">
      <dsp:nvSpPr>
        <dsp:cNvPr id="0" name=""/>
        <dsp:cNvSpPr/>
      </dsp:nvSpPr>
      <dsp:spPr>
        <a:xfrm>
          <a:off x="1128865" y="4557790"/>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Classification</a:t>
          </a:r>
        </a:p>
      </dsp:txBody>
      <dsp:txXfrm>
        <a:off x="1158246" y="4587171"/>
        <a:ext cx="1521013" cy="944395"/>
      </dsp:txXfrm>
    </dsp:sp>
    <dsp:sp modelId="{93CA2039-B62C-1043-B349-59F043F42816}">
      <dsp:nvSpPr>
        <dsp:cNvPr id="0" name=""/>
        <dsp:cNvSpPr/>
      </dsp:nvSpPr>
      <dsp:spPr>
        <a:xfrm>
          <a:off x="2884171" y="4391036"/>
          <a:ext cx="1579775" cy="10031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DA6DF-5D73-F441-BFE7-FF91BA0E949F}">
      <dsp:nvSpPr>
        <dsp:cNvPr id="0" name=""/>
        <dsp:cNvSpPr/>
      </dsp:nvSpPr>
      <dsp:spPr>
        <a:xfrm>
          <a:off x="3059702" y="4557790"/>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Regression</a:t>
          </a:r>
        </a:p>
      </dsp:txBody>
      <dsp:txXfrm>
        <a:off x="3089083" y="4587171"/>
        <a:ext cx="1521013" cy="944395"/>
      </dsp:txXfrm>
    </dsp:sp>
    <dsp:sp modelId="{192DCC4E-0ECD-4D43-AEAD-8EA3BA4D4BA2}">
      <dsp:nvSpPr>
        <dsp:cNvPr id="0" name=""/>
        <dsp:cNvSpPr/>
      </dsp:nvSpPr>
      <dsp:spPr>
        <a:xfrm>
          <a:off x="5780427" y="2928427"/>
          <a:ext cx="1579775" cy="10031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9414C-DA98-BE48-A622-D54E5B0AA721}">
      <dsp:nvSpPr>
        <dsp:cNvPr id="0" name=""/>
        <dsp:cNvSpPr/>
      </dsp:nvSpPr>
      <dsp:spPr>
        <a:xfrm>
          <a:off x="5955958" y="3095181"/>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Un-Supervised</a:t>
          </a:r>
        </a:p>
      </dsp:txBody>
      <dsp:txXfrm>
        <a:off x="5985339" y="3124562"/>
        <a:ext cx="1521013" cy="944395"/>
      </dsp:txXfrm>
    </dsp:sp>
    <dsp:sp modelId="{EECD78B0-E11B-BB45-A970-30DDA0D207DF}">
      <dsp:nvSpPr>
        <dsp:cNvPr id="0" name=""/>
        <dsp:cNvSpPr/>
      </dsp:nvSpPr>
      <dsp:spPr>
        <a:xfrm>
          <a:off x="4815009" y="4391036"/>
          <a:ext cx="1579775" cy="10031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81D6A-74DB-1C43-9B48-0470B39B98BC}">
      <dsp:nvSpPr>
        <dsp:cNvPr id="0" name=""/>
        <dsp:cNvSpPr/>
      </dsp:nvSpPr>
      <dsp:spPr>
        <a:xfrm>
          <a:off x="4990539" y="4557790"/>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a:t>
          </a:r>
        </a:p>
      </dsp:txBody>
      <dsp:txXfrm>
        <a:off x="5019920" y="4587171"/>
        <a:ext cx="1521013" cy="944395"/>
      </dsp:txXfrm>
    </dsp:sp>
    <dsp:sp modelId="{26C0A1D3-EB04-1D43-910C-23C9D441366E}">
      <dsp:nvSpPr>
        <dsp:cNvPr id="0" name=""/>
        <dsp:cNvSpPr/>
      </dsp:nvSpPr>
      <dsp:spPr>
        <a:xfrm>
          <a:off x="6745846" y="4391036"/>
          <a:ext cx="1579775" cy="10031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F4DB6-0E7F-8748-B816-CF43F24C0477}">
      <dsp:nvSpPr>
        <dsp:cNvPr id="0" name=""/>
        <dsp:cNvSpPr/>
      </dsp:nvSpPr>
      <dsp:spPr>
        <a:xfrm>
          <a:off x="6921376" y="4557790"/>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Association</a:t>
          </a:r>
        </a:p>
      </dsp:txBody>
      <dsp:txXfrm>
        <a:off x="6950757" y="4587171"/>
        <a:ext cx="1521013" cy="944395"/>
      </dsp:txXfrm>
    </dsp:sp>
    <dsp:sp modelId="{FD7ABC06-C16E-8642-99A7-7F3DCF14697D}">
      <dsp:nvSpPr>
        <dsp:cNvPr id="0" name=""/>
        <dsp:cNvSpPr/>
      </dsp:nvSpPr>
      <dsp:spPr>
        <a:xfrm>
          <a:off x="7711264" y="2928427"/>
          <a:ext cx="1579775" cy="10031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DBFC4-FED1-B847-BDF1-8ACF6C4240BC}">
      <dsp:nvSpPr>
        <dsp:cNvPr id="0" name=""/>
        <dsp:cNvSpPr/>
      </dsp:nvSpPr>
      <dsp:spPr>
        <a:xfrm>
          <a:off x="7886795" y="3095181"/>
          <a:ext cx="1579775" cy="100315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Reinforcement</a:t>
          </a:r>
        </a:p>
      </dsp:txBody>
      <dsp:txXfrm>
        <a:off x="7916176" y="3124562"/>
        <a:ext cx="1521013" cy="944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41766-2D52-E34D-B784-1279382FD3A2}">
      <dsp:nvSpPr>
        <dsp:cNvPr id="0" name=""/>
        <dsp:cNvSpPr/>
      </dsp:nvSpPr>
      <dsp:spPr>
        <a:xfrm>
          <a:off x="5090770" y="3349984"/>
          <a:ext cx="2622020" cy="623921"/>
        </a:xfrm>
        <a:custGeom>
          <a:avLst/>
          <a:gdLst/>
          <a:ahLst/>
          <a:cxnLst/>
          <a:rect l="0" t="0" r="0" b="0"/>
          <a:pathLst>
            <a:path>
              <a:moveTo>
                <a:pt x="0" y="0"/>
              </a:moveTo>
              <a:lnTo>
                <a:pt x="0" y="425184"/>
              </a:lnTo>
              <a:lnTo>
                <a:pt x="2622020" y="425184"/>
              </a:lnTo>
              <a:lnTo>
                <a:pt x="2622020" y="6239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831D7F-CCAC-4E44-A81B-62D4234E325E}">
      <dsp:nvSpPr>
        <dsp:cNvPr id="0" name=""/>
        <dsp:cNvSpPr/>
      </dsp:nvSpPr>
      <dsp:spPr>
        <a:xfrm>
          <a:off x="5045050" y="3349984"/>
          <a:ext cx="91440" cy="623921"/>
        </a:xfrm>
        <a:custGeom>
          <a:avLst/>
          <a:gdLst/>
          <a:ahLst/>
          <a:cxnLst/>
          <a:rect l="0" t="0" r="0" b="0"/>
          <a:pathLst>
            <a:path>
              <a:moveTo>
                <a:pt x="45720" y="0"/>
              </a:moveTo>
              <a:lnTo>
                <a:pt x="45720" y="6239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FE8546-6D0C-8C4A-BC00-987378A11128}">
      <dsp:nvSpPr>
        <dsp:cNvPr id="0" name=""/>
        <dsp:cNvSpPr/>
      </dsp:nvSpPr>
      <dsp:spPr>
        <a:xfrm>
          <a:off x="2468749" y="3349984"/>
          <a:ext cx="2622020" cy="623921"/>
        </a:xfrm>
        <a:custGeom>
          <a:avLst/>
          <a:gdLst/>
          <a:ahLst/>
          <a:cxnLst/>
          <a:rect l="0" t="0" r="0" b="0"/>
          <a:pathLst>
            <a:path>
              <a:moveTo>
                <a:pt x="2622020" y="0"/>
              </a:moveTo>
              <a:lnTo>
                <a:pt x="2622020" y="425184"/>
              </a:lnTo>
              <a:lnTo>
                <a:pt x="0" y="425184"/>
              </a:lnTo>
              <a:lnTo>
                <a:pt x="0" y="6239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CCD2BE-CDAF-6C47-A7CB-6A636F03D442}">
      <dsp:nvSpPr>
        <dsp:cNvPr id="0" name=""/>
        <dsp:cNvSpPr/>
      </dsp:nvSpPr>
      <dsp:spPr>
        <a:xfrm>
          <a:off x="3779759" y="1363804"/>
          <a:ext cx="1311010" cy="623921"/>
        </a:xfrm>
        <a:custGeom>
          <a:avLst/>
          <a:gdLst/>
          <a:ahLst/>
          <a:cxnLst/>
          <a:rect l="0" t="0" r="0" b="0"/>
          <a:pathLst>
            <a:path>
              <a:moveTo>
                <a:pt x="0" y="0"/>
              </a:moveTo>
              <a:lnTo>
                <a:pt x="0" y="425184"/>
              </a:lnTo>
              <a:lnTo>
                <a:pt x="1311010" y="425184"/>
              </a:lnTo>
              <a:lnTo>
                <a:pt x="1311010" y="6239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002888-AACF-6F45-B5FA-ECD932A2D81A}">
      <dsp:nvSpPr>
        <dsp:cNvPr id="0" name=""/>
        <dsp:cNvSpPr/>
      </dsp:nvSpPr>
      <dsp:spPr>
        <a:xfrm>
          <a:off x="2468749" y="1363804"/>
          <a:ext cx="1311010" cy="623921"/>
        </a:xfrm>
        <a:custGeom>
          <a:avLst/>
          <a:gdLst/>
          <a:ahLst/>
          <a:cxnLst/>
          <a:rect l="0" t="0" r="0" b="0"/>
          <a:pathLst>
            <a:path>
              <a:moveTo>
                <a:pt x="1311010" y="0"/>
              </a:moveTo>
              <a:lnTo>
                <a:pt x="1311010" y="425184"/>
              </a:lnTo>
              <a:lnTo>
                <a:pt x="0" y="425184"/>
              </a:lnTo>
              <a:lnTo>
                <a:pt x="0" y="6239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7084D-1883-1549-8F04-BEADC22620BD}">
      <dsp:nvSpPr>
        <dsp:cNvPr id="0" name=""/>
        <dsp:cNvSpPr/>
      </dsp:nvSpPr>
      <dsp:spPr>
        <a:xfrm>
          <a:off x="2707114" y="1545"/>
          <a:ext cx="2145289" cy="13622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0FA31-56FB-6043-8E2D-82337861C7DD}">
      <dsp:nvSpPr>
        <dsp:cNvPr id="0" name=""/>
        <dsp:cNvSpPr/>
      </dsp:nvSpPr>
      <dsp:spPr>
        <a:xfrm>
          <a:off x="2945480" y="227992"/>
          <a:ext cx="2145289" cy="13622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AI Models</a:t>
          </a:r>
        </a:p>
      </dsp:txBody>
      <dsp:txXfrm>
        <a:off x="2985379" y="267891"/>
        <a:ext cx="2065491" cy="1282460"/>
      </dsp:txXfrm>
    </dsp:sp>
    <dsp:sp modelId="{4FABFCE8-ACD8-894E-A07D-6B51313F4D8F}">
      <dsp:nvSpPr>
        <dsp:cNvPr id="0" name=""/>
        <dsp:cNvSpPr/>
      </dsp:nvSpPr>
      <dsp:spPr>
        <a:xfrm>
          <a:off x="1396104" y="1987725"/>
          <a:ext cx="2145289" cy="13622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7FD84-3214-AE40-B6B5-B5728E6E2C55}">
      <dsp:nvSpPr>
        <dsp:cNvPr id="0" name=""/>
        <dsp:cNvSpPr/>
      </dsp:nvSpPr>
      <dsp:spPr>
        <a:xfrm>
          <a:off x="1634470" y="2214173"/>
          <a:ext cx="2145289" cy="136225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Rule-based Approach</a:t>
          </a:r>
        </a:p>
      </dsp:txBody>
      <dsp:txXfrm>
        <a:off x="1674369" y="2254072"/>
        <a:ext cx="2065491" cy="1282460"/>
      </dsp:txXfrm>
    </dsp:sp>
    <dsp:sp modelId="{850AD137-7D65-B343-A986-3D73F4412F43}">
      <dsp:nvSpPr>
        <dsp:cNvPr id="0" name=""/>
        <dsp:cNvSpPr/>
      </dsp:nvSpPr>
      <dsp:spPr>
        <a:xfrm>
          <a:off x="4018125" y="1987725"/>
          <a:ext cx="2145289" cy="13622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A121D-ECF4-2A45-863D-D99C0579632F}">
      <dsp:nvSpPr>
        <dsp:cNvPr id="0" name=""/>
        <dsp:cNvSpPr/>
      </dsp:nvSpPr>
      <dsp:spPr>
        <a:xfrm>
          <a:off x="4256490" y="2214173"/>
          <a:ext cx="2145289" cy="136225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Learning Approach</a:t>
          </a:r>
        </a:p>
      </dsp:txBody>
      <dsp:txXfrm>
        <a:off x="4296389" y="2254072"/>
        <a:ext cx="2065491" cy="1282460"/>
      </dsp:txXfrm>
    </dsp:sp>
    <dsp:sp modelId="{63F51D9A-D6ED-EB4A-B4B3-034C3D8A415A}">
      <dsp:nvSpPr>
        <dsp:cNvPr id="0" name=""/>
        <dsp:cNvSpPr/>
      </dsp:nvSpPr>
      <dsp:spPr>
        <a:xfrm>
          <a:off x="1396104" y="3973906"/>
          <a:ext cx="2145289" cy="13622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F54FE-D5A8-DD4D-9ED9-F10FF3CEA263}">
      <dsp:nvSpPr>
        <dsp:cNvPr id="0" name=""/>
        <dsp:cNvSpPr/>
      </dsp:nvSpPr>
      <dsp:spPr>
        <a:xfrm>
          <a:off x="1634470" y="4200353"/>
          <a:ext cx="2145289" cy="136225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Supervised</a:t>
          </a:r>
        </a:p>
      </dsp:txBody>
      <dsp:txXfrm>
        <a:off x="1674369" y="4240252"/>
        <a:ext cx="2065491" cy="1282460"/>
      </dsp:txXfrm>
    </dsp:sp>
    <dsp:sp modelId="{2367B616-80F5-A148-B732-489CD0748FEE}">
      <dsp:nvSpPr>
        <dsp:cNvPr id="0" name=""/>
        <dsp:cNvSpPr/>
      </dsp:nvSpPr>
      <dsp:spPr>
        <a:xfrm>
          <a:off x="4018125" y="3973906"/>
          <a:ext cx="2145289" cy="13622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4C2F3-A286-A447-B9ED-8F881D6CF7A3}">
      <dsp:nvSpPr>
        <dsp:cNvPr id="0" name=""/>
        <dsp:cNvSpPr/>
      </dsp:nvSpPr>
      <dsp:spPr>
        <a:xfrm>
          <a:off x="4256490" y="4200353"/>
          <a:ext cx="2145289" cy="136225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Un-Supervised</a:t>
          </a:r>
        </a:p>
      </dsp:txBody>
      <dsp:txXfrm>
        <a:off x="4296389" y="4240252"/>
        <a:ext cx="2065491" cy="1282460"/>
      </dsp:txXfrm>
    </dsp:sp>
    <dsp:sp modelId="{4AEE2A8A-B8D9-354F-83F6-262C797EF67E}">
      <dsp:nvSpPr>
        <dsp:cNvPr id="0" name=""/>
        <dsp:cNvSpPr/>
      </dsp:nvSpPr>
      <dsp:spPr>
        <a:xfrm>
          <a:off x="6640146" y="3973906"/>
          <a:ext cx="2145289" cy="13622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A3AD4-C419-BE4D-8DF4-817B9EEB1A33}">
      <dsp:nvSpPr>
        <dsp:cNvPr id="0" name=""/>
        <dsp:cNvSpPr/>
      </dsp:nvSpPr>
      <dsp:spPr>
        <a:xfrm>
          <a:off x="6878511" y="4200353"/>
          <a:ext cx="2145289" cy="136225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Reinforcement</a:t>
          </a:r>
        </a:p>
      </dsp:txBody>
      <dsp:txXfrm>
        <a:off x="6918410" y="4240252"/>
        <a:ext cx="2065491" cy="12824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2C155-863D-0845-B786-8E7A47CCD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48C1F9-2A11-E944-ACAA-C5E1A57792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B1915-F001-5448-9900-4FBA83C70FB3}" type="datetimeFigureOut">
              <a:rPr lang="en-US" smtClean="0"/>
              <a:t>12/10/24</a:t>
            </a:fld>
            <a:endParaRPr lang="en-US"/>
          </a:p>
        </p:txBody>
      </p:sp>
      <p:sp>
        <p:nvSpPr>
          <p:cNvPr id="4" name="Footer Placeholder 3">
            <a:extLst>
              <a:ext uri="{FF2B5EF4-FFF2-40B4-BE49-F238E27FC236}">
                <a16:creationId xmlns:a16="http://schemas.microsoft.com/office/drawing/2014/main" id="{5BFD6B4C-0227-2248-A3AD-50E9060F0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A9C5BF-AA7A-6F4F-8DE9-FDF6EEAADD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AEAC0E-D41C-774E-964F-4825D82A15B7}" type="slidenum">
              <a:rPr lang="en-US" smtClean="0"/>
              <a:t>‹#›</a:t>
            </a:fld>
            <a:endParaRPr lang="en-US"/>
          </a:p>
        </p:txBody>
      </p:sp>
    </p:spTree>
    <p:extLst>
      <p:ext uri="{BB962C8B-B14F-4D97-AF65-F5344CB8AC3E}">
        <p14:creationId xmlns:p14="http://schemas.microsoft.com/office/powerpoint/2010/main" val="316670005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6C365-D211-C745-948C-42139B7A953B}"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1FEFB-61BB-BC44-A414-BF851A4DFF89}" type="slidenum">
              <a:rPr lang="en-US" smtClean="0"/>
              <a:t>‹#›</a:t>
            </a:fld>
            <a:endParaRPr lang="en-US"/>
          </a:p>
        </p:txBody>
      </p:sp>
    </p:spTree>
    <p:extLst>
      <p:ext uri="{BB962C8B-B14F-4D97-AF65-F5344CB8AC3E}">
        <p14:creationId xmlns:p14="http://schemas.microsoft.com/office/powerpoint/2010/main" val="16015404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5E16-C5FC-7849-A703-A582323CE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F794B-34C0-EB4E-97F1-1B102183E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EF43C2-04B9-F043-A1A0-BDA24464ABEE}"/>
              </a:ext>
            </a:extLst>
          </p:cNvPr>
          <p:cNvSpPr>
            <a:spLocks noGrp="1"/>
          </p:cNvSpPr>
          <p:nvPr>
            <p:ph type="dt" sz="half" idx="10"/>
          </p:nvPr>
        </p:nvSpPr>
        <p:spPr/>
        <p:txBody>
          <a:bodyPr/>
          <a:lstStyle/>
          <a:p>
            <a:fld id="{1CFF087B-B55F-5044-92A4-DBD0BDFF09F4}" type="datetime1">
              <a:rPr lang="en-US" smtClean="0"/>
              <a:t>12/10/24</a:t>
            </a:fld>
            <a:endParaRPr lang="en-US"/>
          </a:p>
        </p:txBody>
      </p:sp>
      <p:sp>
        <p:nvSpPr>
          <p:cNvPr id="5" name="Footer Placeholder 4">
            <a:extLst>
              <a:ext uri="{FF2B5EF4-FFF2-40B4-BE49-F238E27FC236}">
                <a16:creationId xmlns:a16="http://schemas.microsoft.com/office/drawing/2014/main" id="{D392FE80-DD20-4346-B8ED-543650476172}"/>
              </a:ext>
            </a:extLst>
          </p:cNvPr>
          <p:cNvSpPr>
            <a:spLocks noGrp="1"/>
          </p:cNvSpPr>
          <p:nvPr>
            <p:ph type="ftr" sz="quarter" idx="11"/>
          </p:nvPr>
        </p:nvSpPr>
        <p:spPr/>
        <p:txBody>
          <a:bodyPr/>
          <a:lstStyle/>
          <a:p>
            <a:r>
              <a:rPr lang="en-US"/>
              <a:t>Class IX</a:t>
            </a:r>
          </a:p>
        </p:txBody>
      </p:sp>
      <p:sp>
        <p:nvSpPr>
          <p:cNvPr id="6" name="Slide Number Placeholder 5">
            <a:extLst>
              <a:ext uri="{FF2B5EF4-FFF2-40B4-BE49-F238E27FC236}">
                <a16:creationId xmlns:a16="http://schemas.microsoft.com/office/drawing/2014/main" id="{F48D9316-1C3D-614B-B0BE-FBF867D10F67}"/>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27347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BBA6-52AC-DE47-BCE4-565AC3F92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5C4C8-5F63-3541-BFB3-3E0C942D45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A175B-3296-1941-814A-9A22CAC18BD4}"/>
              </a:ext>
            </a:extLst>
          </p:cNvPr>
          <p:cNvSpPr>
            <a:spLocks noGrp="1"/>
          </p:cNvSpPr>
          <p:nvPr>
            <p:ph type="dt" sz="half" idx="10"/>
          </p:nvPr>
        </p:nvSpPr>
        <p:spPr/>
        <p:txBody>
          <a:bodyPr/>
          <a:lstStyle/>
          <a:p>
            <a:fld id="{13CE128E-091F-9140-9F7F-06211487BC78}" type="datetime1">
              <a:rPr lang="en-US" smtClean="0"/>
              <a:t>12/10/24</a:t>
            </a:fld>
            <a:endParaRPr lang="en-US"/>
          </a:p>
        </p:txBody>
      </p:sp>
      <p:sp>
        <p:nvSpPr>
          <p:cNvPr id="5" name="Footer Placeholder 4">
            <a:extLst>
              <a:ext uri="{FF2B5EF4-FFF2-40B4-BE49-F238E27FC236}">
                <a16:creationId xmlns:a16="http://schemas.microsoft.com/office/drawing/2014/main" id="{F54F8E42-F7D8-D543-A2DB-CAD9B4DF88EA}"/>
              </a:ext>
            </a:extLst>
          </p:cNvPr>
          <p:cNvSpPr>
            <a:spLocks noGrp="1"/>
          </p:cNvSpPr>
          <p:nvPr>
            <p:ph type="ftr" sz="quarter" idx="11"/>
          </p:nvPr>
        </p:nvSpPr>
        <p:spPr/>
        <p:txBody>
          <a:bodyPr/>
          <a:lstStyle/>
          <a:p>
            <a:r>
              <a:rPr lang="en-US"/>
              <a:t>Class IX</a:t>
            </a:r>
          </a:p>
        </p:txBody>
      </p:sp>
      <p:sp>
        <p:nvSpPr>
          <p:cNvPr id="6" name="Slide Number Placeholder 5">
            <a:extLst>
              <a:ext uri="{FF2B5EF4-FFF2-40B4-BE49-F238E27FC236}">
                <a16:creationId xmlns:a16="http://schemas.microsoft.com/office/drawing/2014/main" id="{D9926476-2E24-1F45-97AB-C679F7A4854E}"/>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281918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36035-E84C-FD42-8943-7D0BEFE47B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7FB86-10F0-8043-9249-443831F54B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F6F0B-997E-824A-9420-0A55E75577DB}"/>
              </a:ext>
            </a:extLst>
          </p:cNvPr>
          <p:cNvSpPr>
            <a:spLocks noGrp="1"/>
          </p:cNvSpPr>
          <p:nvPr>
            <p:ph type="dt" sz="half" idx="10"/>
          </p:nvPr>
        </p:nvSpPr>
        <p:spPr/>
        <p:txBody>
          <a:bodyPr/>
          <a:lstStyle/>
          <a:p>
            <a:fld id="{194AF1B2-78E5-4241-BF36-1CC85D522CA8}" type="datetime1">
              <a:rPr lang="en-US" smtClean="0"/>
              <a:t>12/10/24</a:t>
            </a:fld>
            <a:endParaRPr lang="en-US"/>
          </a:p>
        </p:txBody>
      </p:sp>
      <p:sp>
        <p:nvSpPr>
          <p:cNvPr id="5" name="Footer Placeholder 4">
            <a:extLst>
              <a:ext uri="{FF2B5EF4-FFF2-40B4-BE49-F238E27FC236}">
                <a16:creationId xmlns:a16="http://schemas.microsoft.com/office/drawing/2014/main" id="{46EE885E-AAA9-FB46-A188-D34EF62B05F8}"/>
              </a:ext>
            </a:extLst>
          </p:cNvPr>
          <p:cNvSpPr>
            <a:spLocks noGrp="1"/>
          </p:cNvSpPr>
          <p:nvPr>
            <p:ph type="ftr" sz="quarter" idx="11"/>
          </p:nvPr>
        </p:nvSpPr>
        <p:spPr/>
        <p:txBody>
          <a:bodyPr/>
          <a:lstStyle/>
          <a:p>
            <a:r>
              <a:rPr lang="en-US"/>
              <a:t>Class IX</a:t>
            </a:r>
          </a:p>
        </p:txBody>
      </p:sp>
      <p:sp>
        <p:nvSpPr>
          <p:cNvPr id="6" name="Slide Number Placeholder 5">
            <a:extLst>
              <a:ext uri="{FF2B5EF4-FFF2-40B4-BE49-F238E27FC236}">
                <a16:creationId xmlns:a16="http://schemas.microsoft.com/office/drawing/2014/main" id="{A684C8A5-F700-8443-8BAC-63AA01741221}"/>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12811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6F87-EC7D-2945-8D70-D599FA146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EB20B-370A-3848-B65C-C01DE53FD5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30B80-C117-C64E-8DD1-8D7C67655715}"/>
              </a:ext>
            </a:extLst>
          </p:cNvPr>
          <p:cNvSpPr>
            <a:spLocks noGrp="1"/>
          </p:cNvSpPr>
          <p:nvPr>
            <p:ph type="dt" sz="half" idx="10"/>
          </p:nvPr>
        </p:nvSpPr>
        <p:spPr/>
        <p:txBody>
          <a:bodyPr/>
          <a:lstStyle/>
          <a:p>
            <a:fld id="{5291ED7E-7A28-4A47-ADE0-7F3FB6015FD7}" type="datetime1">
              <a:rPr lang="en-US" smtClean="0"/>
              <a:t>12/10/24</a:t>
            </a:fld>
            <a:endParaRPr lang="en-US"/>
          </a:p>
        </p:txBody>
      </p:sp>
      <p:sp>
        <p:nvSpPr>
          <p:cNvPr id="5" name="Footer Placeholder 4">
            <a:extLst>
              <a:ext uri="{FF2B5EF4-FFF2-40B4-BE49-F238E27FC236}">
                <a16:creationId xmlns:a16="http://schemas.microsoft.com/office/drawing/2014/main" id="{76469389-6219-3440-B5C2-A67E3FE38153}"/>
              </a:ext>
            </a:extLst>
          </p:cNvPr>
          <p:cNvSpPr>
            <a:spLocks noGrp="1"/>
          </p:cNvSpPr>
          <p:nvPr>
            <p:ph type="ftr" sz="quarter" idx="11"/>
          </p:nvPr>
        </p:nvSpPr>
        <p:spPr/>
        <p:txBody>
          <a:bodyPr/>
          <a:lstStyle/>
          <a:p>
            <a:r>
              <a:rPr lang="en-US"/>
              <a:t>Class IX</a:t>
            </a:r>
          </a:p>
        </p:txBody>
      </p:sp>
      <p:sp>
        <p:nvSpPr>
          <p:cNvPr id="6" name="Slide Number Placeholder 5">
            <a:extLst>
              <a:ext uri="{FF2B5EF4-FFF2-40B4-BE49-F238E27FC236}">
                <a16:creationId xmlns:a16="http://schemas.microsoft.com/office/drawing/2014/main" id="{6389DB4C-8D01-B74B-84B7-C60EAFD9F1EB}"/>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142398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4F72-6B67-A945-956A-647C7F909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E2B810-841A-8A41-A785-81ACBC0CC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9D7C6-B35B-6C4C-86DA-C8C1C8C4062E}"/>
              </a:ext>
            </a:extLst>
          </p:cNvPr>
          <p:cNvSpPr>
            <a:spLocks noGrp="1"/>
          </p:cNvSpPr>
          <p:nvPr>
            <p:ph type="dt" sz="half" idx="10"/>
          </p:nvPr>
        </p:nvSpPr>
        <p:spPr/>
        <p:txBody>
          <a:bodyPr/>
          <a:lstStyle/>
          <a:p>
            <a:fld id="{5BB5318C-92CE-9D46-8958-61FB4F4ED96F}" type="datetime1">
              <a:rPr lang="en-US" smtClean="0"/>
              <a:t>12/10/24</a:t>
            </a:fld>
            <a:endParaRPr lang="en-US"/>
          </a:p>
        </p:txBody>
      </p:sp>
      <p:sp>
        <p:nvSpPr>
          <p:cNvPr id="5" name="Footer Placeholder 4">
            <a:extLst>
              <a:ext uri="{FF2B5EF4-FFF2-40B4-BE49-F238E27FC236}">
                <a16:creationId xmlns:a16="http://schemas.microsoft.com/office/drawing/2014/main" id="{F8B51EE7-8BB7-F14E-B563-BD4A6D205E5E}"/>
              </a:ext>
            </a:extLst>
          </p:cNvPr>
          <p:cNvSpPr>
            <a:spLocks noGrp="1"/>
          </p:cNvSpPr>
          <p:nvPr>
            <p:ph type="ftr" sz="quarter" idx="11"/>
          </p:nvPr>
        </p:nvSpPr>
        <p:spPr/>
        <p:txBody>
          <a:bodyPr/>
          <a:lstStyle/>
          <a:p>
            <a:r>
              <a:rPr lang="en-US"/>
              <a:t>Class IX</a:t>
            </a:r>
          </a:p>
        </p:txBody>
      </p:sp>
      <p:sp>
        <p:nvSpPr>
          <p:cNvPr id="6" name="Slide Number Placeholder 5">
            <a:extLst>
              <a:ext uri="{FF2B5EF4-FFF2-40B4-BE49-F238E27FC236}">
                <a16:creationId xmlns:a16="http://schemas.microsoft.com/office/drawing/2014/main" id="{C26F416D-6B4B-054E-AA0F-52826EDA9893}"/>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30292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248C-CC1B-0C49-82DA-BEDCAE17B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A021A-279A-C149-85E2-92907768B2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EB3C8E-E49C-2F44-A8C3-F6895A678B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4F4C9C-6C3A-7C44-81FC-6A95DF621F3F}"/>
              </a:ext>
            </a:extLst>
          </p:cNvPr>
          <p:cNvSpPr>
            <a:spLocks noGrp="1"/>
          </p:cNvSpPr>
          <p:nvPr>
            <p:ph type="dt" sz="half" idx="10"/>
          </p:nvPr>
        </p:nvSpPr>
        <p:spPr/>
        <p:txBody>
          <a:bodyPr/>
          <a:lstStyle/>
          <a:p>
            <a:fld id="{16D1C226-4FAF-ED43-A3F3-9F6A7798D575}" type="datetime1">
              <a:rPr lang="en-US" smtClean="0"/>
              <a:t>12/10/24</a:t>
            </a:fld>
            <a:endParaRPr lang="en-US"/>
          </a:p>
        </p:txBody>
      </p:sp>
      <p:sp>
        <p:nvSpPr>
          <p:cNvPr id="6" name="Footer Placeholder 5">
            <a:extLst>
              <a:ext uri="{FF2B5EF4-FFF2-40B4-BE49-F238E27FC236}">
                <a16:creationId xmlns:a16="http://schemas.microsoft.com/office/drawing/2014/main" id="{ECF65087-888E-434E-A3E7-93399F658312}"/>
              </a:ext>
            </a:extLst>
          </p:cNvPr>
          <p:cNvSpPr>
            <a:spLocks noGrp="1"/>
          </p:cNvSpPr>
          <p:nvPr>
            <p:ph type="ftr" sz="quarter" idx="11"/>
          </p:nvPr>
        </p:nvSpPr>
        <p:spPr/>
        <p:txBody>
          <a:bodyPr/>
          <a:lstStyle/>
          <a:p>
            <a:r>
              <a:rPr lang="en-US"/>
              <a:t>Class IX</a:t>
            </a:r>
          </a:p>
        </p:txBody>
      </p:sp>
      <p:sp>
        <p:nvSpPr>
          <p:cNvPr id="7" name="Slide Number Placeholder 6">
            <a:extLst>
              <a:ext uri="{FF2B5EF4-FFF2-40B4-BE49-F238E27FC236}">
                <a16:creationId xmlns:a16="http://schemas.microsoft.com/office/drawing/2014/main" id="{14EEDC4D-ED1C-8446-832D-5D69B44B5D04}"/>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241796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BF38-8276-A64F-98C3-7D4DEC5EB6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88CEF2-8FFD-B04D-8C0E-15FB223B9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DFB7B0-2218-A54E-A8DD-CC9D170CC6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6F8A5-A7B0-BF44-ACA7-8CB3CE1DA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93A0E5-4101-5140-AA2A-1C98377336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939DAA-CF02-1E40-9D93-C9CF426AEAFA}"/>
              </a:ext>
            </a:extLst>
          </p:cNvPr>
          <p:cNvSpPr>
            <a:spLocks noGrp="1"/>
          </p:cNvSpPr>
          <p:nvPr>
            <p:ph type="dt" sz="half" idx="10"/>
          </p:nvPr>
        </p:nvSpPr>
        <p:spPr/>
        <p:txBody>
          <a:bodyPr/>
          <a:lstStyle/>
          <a:p>
            <a:fld id="{879B0F99-FF27-844F-AFEB-49B03B062D1B}" type="datetime1">
              <a:rPr lang="en-US" smtClean="0"/>
              <a:t>12/10/24</a:t>
            </a:fld>
            <a:endParaRPr lang="en-US"/>
          </a:p>
        </p:txBody>
      </p:sp>
      <p:sp>
        <p:nvSpPr>
          <p:cNvPr id="8" name="Footer Placeholder 7">
            <a:extLst>
              <a:ext uri="{FF2B5EF4-FFF2-40B4-BE49-F238E27FC236}">
                <a16:creationId xmlns:a16="http://schemas.microsoft.com/office/drawing/2014/main" id="{DB6B45D9-7A11-9A44-9F72-F52EECAFFF8A}"/>
              </a:ext>
            </a:extLst>
          </p:cNvPr>
          <p:cNvSpPr>
            <a:spLocks noGrp="1"/>
          </p:cNvSpPr>
          <p:nvPr>
            <p:ph type="ftr" sz="quarter" idx="11"/>
          </p:nvPr>
        </p:nvSpPr>
        <p:spPr/>
        <p:txBody>
          <a:bodyPr/>
          <a:lstStyle/>
          <a:p>
            <a:r>
              <a:rPr lang="en-US"/>
              <a:t>Class IX</a:t>
            </a:r>
          </a:p>
        </p:txBody>
      </p:sp>
      <p:sp>
        <p:nvSpPr>
          <p:cNvPr id="9" name="Slide Number Placeholder 8">
            <a:extLst>
              <a:ext uri="{FF2B5EF4-FFF2-40B4-BE49-F238E27FC236}">
                <a16:creationId xmlns:a16="http://schemas.microsoft.com/office/drawing/2014/main" id="{2C78D759-D34F-F64F-A929-FF6D0407DFF1}"/>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89589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DC22-2E39-094E-86D2-3036838E5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BB3EDD-2CC0-DE4E-859E-8191FD481E96}"/>
              </a:ext>
            </a:extLst>
          </p:cNvPr>
          <p:cNvSpPr>
            <a:spLocks noGrp="1"/>
          </p:cNvSpPr>
          <p:nvPr>
            <p:ph type="dt" sz="half" idx="10"/>
          </p:nvPr>
        </p:nvSpPr>
        <p:spPr/>
        <p:txBody>
          <a:bodyPr/>
          <a:lstStyle/>
          <a:p>
            <a:fld id="{BE603E8A-720B-5141-BBE5-85E99A327758}" type="datetime1">
              <a:rPr lang="en-US" smtClean="0"/>
              <a:t>12/10/24</a:t>
            </a:fld>
            <a:endParaRPr lang="en-US"/>
          </a:p>
        </p:txBody>
      </p:sp>
      <p:sp>
        <p:nvSpPr>
          <p:cNvPr id="4" name="Footer Placeholder 3">
            <a:extLst>
              <a:ext uri="{FF2B5EF4-FFF2-40B4-BE49-F238E27FC236}">
                <a16:creationId xmlns:a16="http://schemas.microsoft.com/office/drawing/2014/main" id="{982D4273-D8C3-1F42-A5E7-5367A35A1030}"/>
              </a:ext>
            </a:extLst>
          </p:cNvPr>
          <p:cNvSpPr>
            <a:spLocks noGrp="1"/>
          </p:cNvSpPr>
          <p:nvPr>
            <p:ph type="ftr" sz="quarter" idx="11"/>
          </p:nvPr>
        </p:nvSpPr>
        <p:spPr/>
        <p:txBody>
          <a:bodyPr/>
          <a:lstStyle/>
          <a:p>
            <a:r>
              <a:rPr lang="en-US"/>
              <a:t>Class IX</a:t>
            </a:r>
          </a:p>
        </p:txBody>
      </p:sp>
      <p:sp>
        <p:nvSpPr>
          <p:cNvPr id="5" name="Slide Number Placeholder 4">
            <a:extLst>
              <a:ext uri="{FF2B5EF4-FFF2-40B4-BE49-F238E27FC236}">
                <a16:creationId xmlns:a16="http://schemas.microsoft.com/office/drawing/2014/main" id="{ECCEB970-EAED-CA44-85E3-BD6557723832}"/>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300301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54454-BC9B-4347-9422-02922545375C}"/>
              </a:ext>
            </a:extLst>
          </p:cNvPr>
          <p:cNvSpPr>
            <a:spLocks noGrp="1"/>
          </p:cNvSpPr>
          <p:nvPr>
            <p:ph type="dt" sz="half" idx="10"/>
          </p:nvPr>
        </p:nvSpPr>
        <p:spPr/>
        <p:txBody>
          <a:bodyPr/>
          <a:lstStyle/>
          <a:p>
            <a:fld id="{8E8760E2-E365-2F44-A4AD-D7E2AB3A26D0}" type="datetime1">
              <a:rPr lang="en-US" smtClean="0"/>
              <a:t>12/10/24</a:t>
            </a:fld>
            <a:endParaRPr lang="en-US"/>
          </a:p>
        </p:txBody>
      </p:sp>
      <p:sp>
        <p:nvSpPr>
          <p:cNvPr id="3" name="Footer Placeholder 2">
            <a:extLst>
              <a:ext uri="{FF2B5EF4-FFF2-40B4-BE49-F238E27FC236}">
                <a16:creationId xmlns:a16="http://schemas.microsoft.com/office/drawing/2014/main" id="{99E24783-CE8A-3D44-A5F6-0648047FC8AC}"/>
              </a:ext>
            </a:extLst>
          </p:cNvPr>
          <p:cNvSpPr>
            <a:spLocks noGrp="1"/>
          </p:cNvSpPr>
          <p:nvPr>
            <p:ph type="ftr" sz="quarter" idx="11"/>
          </p:nvPr>
        </p:nvSpPr>
        <p:spPr/>
        <p:txBody>
          <a:bodyPr/>
          <a:lstStyle/>
          <a:p>
            <a:r>
              <a:rPr lang="en-US"/>
              <a:t>Class IX</a:t>
            </a:r>
          </a:p>
        </p:txBody>
      </p:sp>
      <p:sp>
        <p:nvSpPr>
          <p:cNvPr id="4" name="Slide Number Placeholder 3">
            <a:extLst>
              <a:ext uri="{FF2B5EF4-FFF2-40B4-BE49-F238E27FC236}">
                <a16:creationId xmlns:a16="http://schemas.microsoft.com/office/drawing/2014/main" id="{D6E550EB-EFF0-214A-B38B-93EC78BFF728}"/>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348565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BF353-54EC-8A45-B319-129D58BF3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3BDCE-D5B1-604F-BC61-372289C76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510A33-21E8-7548-AA57-AEEB2D8CC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42E9EF-72CE-F34D-BB9A-0748EE6757C7}"/>
              </a:ext>
            </a:extLst>
          </p:cNvPr>
          <p:cNvSpPr>
            <a:spLocks noGrp="1"/>
          </p:cNvSpPr>
          <p:nvPr>
            <p:ph type="dt" sz="half" idx="10"/>
          </p:nvPr>
        </p:nvSpPr>
        <p:spPr/>
        <p:txBody>
          <a:bodyPr/>
          <a:lstStyle/>
          <a:p>
            <a:fld id="{2B0C8C10-083C-6547-BB84-91FD7BC8FFE5}" type="datetime1">
              <a:rPr lang="en-US" smtClean="0"/>
              <a:t>12/10/24</a:t>
            </a:fld>
            <a:endParaRPr lang="en-US"/>
          </a:p>
        </p:txBody>
      </p:sp>
      <p:sp>
        <p:nvSpPr>
          <p:cNvPr id="6" name="Footer Placeholder 5">
            <a:extLst>
              <a:ext uri="{FF2B5EF4-FFF2-40B4-BE49-F238E27FC236}">
                <a16:creationId xmlns:a16="http://schemas.microsoft.com/office/drawing/2014/main" id="{9A52E8B4-1DC0-034B-A735-5B022A4914F8}"/>
              </a:ext>
            </a:extLst>
          </p:cNvPr>
          <p:cNvSpPr>
            <a:spLocks noGrp="1"/>
          </p:cNvSpPr>
          <p:nvPr>
            <p:ph type="ftr" sz="quarter" idx="11"/>
          </p:nvPr>
        </p:nvSpPr>
        <p:spPr/>
        <p:txBody>
          <a:bodyPr/>
          <a:lstStyle/>
          <a:p>
            <a:r>
              <a:rPr lang="en-US"/>
              <a:t>Class IX</a:t>
            </a:r>
          </a:p>
        </p:txBody>
      </p:sp>
      <p:sp>
        <p:nvSpPr>
          <p:cNvPr id="7" name="Slide Number Placeholder 6">
            <a:extLst>
              <a:ext uri="{FF2B5EF4-FFF2-40B4-BE49-F238E27FC236}">
                <a16:creationId xmlns:a16="http://schemas.microsoft.com/office/drawing/2014/main" id="{DE3F15D0-8729-1B49-9EEF-D283A83FE406}"/>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315159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562-3B29-C649-B52E-20483DB56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4C4294-A9B3-074E-92B4-16AFA9618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4E638-69C6-9546-B519-55806922C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EB4C89-459E-8248-B597-A63B6D8704EB}"/>
              </a:ext>
            </a:extLst>
          </p:cNvPr>
          <p:cNvSpPr>
            <a:spLocks noGrp="1"/>
          </p:cNvSpPr>
          <p:nvPr>
            <p:ph type="dt" sz="half" idx="10"/>
          </p:nvPr>
        </p:nvSpPr>
        <p:spPr/>
        <p:txBody>
          <a:bodyPr/>
          <a:lstStyle/>
          <a:p>
            <a:fld id="{9926DBC7-E18F-5345-9E3B-B9BCE9086ABD}" type="datetime1">
              <a:rPr lang="en-US" smtClean="0"/>
              <a:t>12/10/24</a:t>
            </a:fld>
            <a:endParaRPr lang="en-US"/>
          </a:p>
        </p:txBody>
      </p:sp>
      <p:sp>
        <p:nvSpPr>
          <p:cNvPr id="6" name="Footer Placeholder 5">
            <a:extLst>
              <a:ext uri="{FF2B5EF4-FFF2-40B4-BE49-F238E27FC236}">
                <a16:creationId xmlns:a16="http://schemas.microsoft.com/office/drawing/2014/main" id="{FF056329-DF2F-3A49-A33A-1D2CC96FA4BC}"/>
              </a:ext>
            </a:extLst>
          </p:cNvPr>
          <p:cNvSpPr>
            <a:spLocks noGrp="1"/>
          </p:cNvSpPr>
          <p:nvPr>
            <p:ph type="ftr" sz="quarter" idx="11"/>
          </p:nvPr>
        </p:nvSpPr>
        <p:spPr/>
        <p:txBody>
          <a:bodyPr/>
          <a:lstStyle/>
          <a:p>
            <a:r>
              <a:rPr lang="en-US"/>
              <a:t>Class IX</a:t>
            </a:r>
          </a:p>
        </p:txBody>
      </p:sp>
      <p:sp>
        <p:nvSpPr>
          <p:cNvPr id="7" name="Slide Number Placeholder 6">
            <a:extLst>
              <a:ext uri="{FF2B5EF4-FFF2-40B4-BE49-F238E27FC236}">
                <a16:creationId xmlns:a16="http://schemas.microsoft.com/office/drawing/2014/main" id="{F1BB5BCE-0202-9D43-A46E-32914507A1C2}"/>
              </a:ext>
            </a:extLst>
          </p:cNvPr>
          <p:cNvSpPr>
            <a:spLocks noGrp="1"/>
          </p:cNvSpPr>
          <p:nvPr>
            <p:ph type="sldNum" sz="quarter" idx="12"/>
          </p:nvPr>
        </p:nvSpPr>
        <p:spPr/>
        <p:txBody>
          <a:bodyPr/>
          <a:lstStyle/>
          <a:p>
            <a:fld id="{0C5DAE46-E7FA-F44D-8544-84F93FFD8717}" type="slidenum">
              <a:rPr lang="en-US" smtClean="0"/>
              <a:t>‹#›</a:t>
            </a:fld>
            <a:endParaRPr lang="en-US"/>
          </a:p>
        </p:txBody>
      </p:sp>
    </p:spTree>
    <p:extLst>
      <p:ext uri="{BB962C8B-B14F-4D97-AF65-F5344CB8AC3E}">
        <p14:creationId xmlns:p14="http://schemas.microsoft.com/office/powerpoint/2010/main" val="11431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0865E-B22F-8D4E-8C3A-758C4B236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BD332-02B7-114F-B6DB-2301A564FF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E22CE-E56E-7448-BBAC-52C9002C9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AD78B-274D-7D49-9C7A-2D7E0C4D2626}" type="datetime1">
              <a:rPr lang="en-US" smtClean="0"/>
              <a:t>12/10/24</a:t>
            </a:fld>
            <a:endParaRPr lang="en-US"/>
          </a:p>
        </p:txBody>
      </p:sp>
      <p:sp>
        <p:nvSpPr>
          <p:cNvPr id="5" name="Footer Placeholder 4">
            <a:extLst>
              <a:ext uri="{FF2B5EF4-FFF2-40B4-BE49-F238E27FC236}">
                <a16:creationId xmlns:a16="http://schemas.microsoft.com/office/drawing/2014/main" id="{ADC30704-9CFE-D447-AB0F-50E6CAFD1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Class IX</a:t>
            </a:r>
          </a:p>
        </p:txBody>
      </p:sp>
      <p:sp>
        <p:nvSpPr>
          <p:cNvPr id="6" name="Slide Number Placeholder 5">
            <a:extLst>
              <a:ext uri="{FF2B5EF4-FFF2-40B4-BE49-F238E27FC236}">
                <a16:creationId xmlns:a16="http://schemas.microsoft.com/office/drawing/2014/main" id="{F7711503-CAF7-6D4D-9B36-C25ADE880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AE46-E7FA-F44D-8544-84F93FFD8717}" type="slidenum">
              <a:rPr lang="en-US" smtClean="0"/>
              <a:t>‹#›</a:t>
            </a:fld>
            <a:endParaRPr lang="en-US"/>
          </a:p>
        </p:txBody>
      </p:sp>
    </p:spTree>
    <p:extLst>
      <p:ext uri="{BB962C8B-B14F-4D97-AF65-F5344CB8AC3E}">
        <p14:creationId xmlns:p14="http://schemas.microsoft.com/office/powerpoint/2010/main" val="3811890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howto.com/how-to-choose-machine-learning-features/" TargetMode="External"/><Relationship Id="rId2" Type="http://schemas.openxmlformats.org/officeDocument/2006/relationships/hyperlink" Target="https://machinelearninghowto.com/what-is-supervised-machine-learning/"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WrfyzSiUj2I?feature=share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A4F2-4A53-BE42-B98D-6EAC6C30B789}"/>
              </a:ext>
            </a:extLst>
          </p:cNvPr>
          <p:cNvSpPr>
            <a:spLocks noGrp="1"/>
          </p:cNvSpPr>
          <p:nvPr>
            <p:ph type="ctrTitle"/>
          </p:nvPr>
        </p:nvSpPr>
        <p:spPr/>
        <p:txBody>
          <a:bodyPr anchor="ctr"/>
          <a:lstStyle/>
          <a:p>
            <a:r>
              <a:rPr lang="en-US" dirty="0"/>
              <a:t>AI Project Cycle</a:t>
            </a:r>
          </a:p>
        </p:txBody>
      </p:sp>
      <p:sp>
        <p:nvSpPr>
          <p:cNvPr id="3" name="Subtitle 2">
            <a:extLst>
              <a:ext uri="{FF2B5EF4-FFF2-40B4-BE49-F238E27FC236}">
                <a16:creationId xmlns:a16="http://schemas.microsoft.com/office/drawing/2014/main" id="{ABF6D1E0-DB15-ED4D-8A2F-F44949B0FFE0}"/>
              </a:ext>
            </a:extLst>
          </p:cNvPr>
          <p:cNvSpPr>
            <a:spLocks noGrp="1"/>
          </p:cNvSpPr>
          <p:nvPr>
            <p:ph type="subTitle" idx="1"/>
          </p:nvPr>
        </p:nvSpPr>
        <p:spPr/>
        <p:txBody>
          <a:bodyPr anchor="ctr"/>
          <a:lstStyle/>
          <a:p>
            <a:r>
              <a:rPr lang="en-US" dirty="0"/>
              <a:t>MODELLING</a:t>
            </a:r>
          </a:p>
        </p:txBody>
      </p:sp>
      <p:sp>
        <p:nvSpPr>
          <p:cNvPr id="4" name="TextBox 3">
            <a:extLst>
              <a:ext uri="{FF2B5EF4-FFF2-40B4-BE49-F238E27FC236}">
                <a16:creationId xmlns:a16="http://schemas.microsoft.com/office/drawing/2014/main" id="{0C7E8781-0BA5-3846-97E9-6DCB182B937C}"/>
              </a:ext>
            </a:extLst>
          </p:cNvPr>
          <p:cNvSpPr txBox="1"/>
          <p:nvPr/>
        </p:nvSpPr>
        <p:spPr>
          <a:xfrm>
            <a:off x="9627079" y="672860"/>
            <a:ext cx="752129" cy="369332"/>
          </a:xfrm>
          <a:prstGeom prst="rect">
            <a:avLst/>
          </a:prstGeom>
          <a:noFill/>
        </p:spPr>
        <p:txBody>
          <a:bodyPr wrap="none" rtlCol="0">
            <a:spAutoFit/>
          </a:bodyPr>
          <a:lstStyle/>
          <a:p>
            <a:r>
              <a:rPr lang="en-US" dirty="0"/>
              <a:t>Unit II</a:t>
            </a:r>
          </a:p>
        </p:txBody>
      </p:sp>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Tree>
    <p:extLst>
      <p:ext uri="{BB962C8B-B14F-4D97-AF65-F5344CB8AC3E}">
        <p14:creationId xmlns:p14="http://schemas.microsoft.com/office/powerpoint/2010/main" val="339688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2358338" cy="584775"/>
          </a:xfrm>
          <a:prstGeom prst="rect">
            <a:avLst/>
          </a:prstGeom>
          <a:noFill/>
        </p:spPr>
        <p:txBody>
          <a:bodyPr wrap="none" rtlCol="0">
            <a:spAutoFit/>
          </a:bodyPr>
          <a:lstStyle/>
          <a:p>
            <a:r>
              <a:rPr lang="en-US" sz="3200" b="1" dirty="0"/>
              <a:t>AI Modelling</a:t>
            </a:r>
          </a:p>
        </p:txBody>
      </p:sp>
      <p:graphicFrame>
        <p:nvGraphicFramePr>
          <p:cNvPr id="2" name="Diagram 1">
            <a:extLst>
              <a:ext uri="{FF2B5EF4-FFF2-40B4-BE49-F238E27FC236}">
                <a16:creationId xmlns:a16="http://schemas.microsoft.com/office/drawing/2014/main" id="{815E2265-899B-A349-AE42-E6DF361C9548}"/>
              </a:ext>
            </a:extLst>
          </p:cNvPr>
          <p:cNvGraphicFramePr/>
          <p:nvPr>
            <p:extLst>
              <p:ext uri="{D42A27DB-BD31-4B8C-83A1-F6EECF244321}">
                <p14:modId xmlns:p14="http://schemas.microsoft.com/office/powerpoint/2010/main" val="3806442419"/>
              </p:ext>
            </p:extLst>
          </p:nvPr>
        </p:nvGraphicFramePr>
        <p:xfrm>
          <a:off x="886047" y="503472"/>
          <a:ext cx="10419906" cy="556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85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4326249" cy="584775"/>
          </a:xfrm>
          <a:prstGeom prst="rect">
            <a:avLst/>
          </a:prstGeom>
          <a:noFill/>
        </p:spPr>
        <p:txBody>
          <a:bodyPr wrap="none" rtlCol="0">
            <a:spAutoFit/>
          </a:bodyPr>
          <a:lstStyle/>
          <a:p>
            <a:r>
              <a:rPr lang="en-US" sz="3200" b="1" dirty="0"/>
              <a:t>What is a Decision Tree?</a:t>
            </a:r>
          </a:p>
        </p:txBody>
      </p:sp>
      <p:sp>
        <p:nvSpPr>
          <p:cNvPr id="3" name="Rectangle 2">
            <a:extLst>
              <a:ext uri="{FF2B5EF4-FFF2-40B4-BE49-F238E27FC236}">
                <a16:creationId xmlns:a16="http://schemas.microsoft.com/office/drawing/2014/main" id="{07F0ACDE-9364-F64F-B7E6-1E9AF7755FF3}"/>
              </a:ext>
            </a:extLst>
          </p:cNvPr>
          <p:cNvSpPr/>
          <p:nvPr/>
        </p:nvSpPr>
        <p:spPr>
          <a:xfrm>
            <a:off x="345538" y="1367808"/>
            <a:ext cx="6202219" cy="5016758"/>
          </a:xfrm>
          <a:prstGeom prst="rect">
            <a:avLst/>
          </a:prstGeom>
        </p:spPr>
        <p:txBody>
          <a:bodyPr wrap="square">
            <a:spAutoFit/>
          </a:bodyPr>
          <a:lstStyle/>
          <a:p>
            <a:pPr algn="just"/>
            <a:r>
              <a:rPr lang="en-US" sz="2000" b="0" i="0" dirty="0">
                <a:effectLst/>
              </a:rPr>
              <a:t>A decision tree is a </a:t>
            </a:r>
            <a:r>
              <a:rPr lang="en-US" sz="2000" b="0" i="0" u="sng" dirty="0">
                <a:effectLst/>
                <a:hlinkClick r:id="rId2">
                  <a:extLst>
                    <a:ext uri="{A12FA001-AC4F-418D-AE19-62706E023703}">
                      <ahyp:hlinkClr xmlns:ahyp="http://schemas.microsoft.com/office/drawing/2018/hyperlinkcolor" val="tx"/>
                    </a:ext>
                  </a:extLst>
                </a:hlinkClick>
              </a:rPr>
              <a:t>supervised machine learning</a:t>
            </a:r>
            <a:r>
              <a:rPr lang="en-US" sz="2000" b="0" i="0" dirty="0">
                <a:effectLst/>
              </a:rPr>
              <a:t> algorithm that resembles a flowchart-like structure. It’s a graphical representation of a decision-making process that involves splitting data into subsets based on certain conditions. These conditions are learned from the input </a:t>
            </a:r>
            <a:r>
              <a:rPr lang="en-US" sz="2000" b="0" i="0" u="sng" dirty="0">
                <a:effectLst/>
                <a:hlinkClick r:id="rId3">
                  <a:extLst>
                    <a:ext uri="{A12FA001-AC4F-418D-AE19-62706E023703}">
                      <ahyp:hlinkClr xmlns:ahyp="http://schemas.microsoft.com/office/drawing/2018/hyperlinkcolor" val="tx"/>
                    </a:ext>
                  </a:extLst>
                </a:hlinkClick>
              </a:rPr>
              <a:t>features</a:t>
            </a:r>
            <a:r>
              <a:rPr lang="en-US" sz="2000" b="0" i="0" dirty="0">
                <a:effectLst/>
              </a:rPr>
              <a:t> and their relationships with the target variable.</a:t>
            </a:r>
          </a:p>
          <a:p>
            <a:pPr algn="just"/>
            <a:r>
              <a:rPr lang="en-US" sz="2000" b="0" i="0" dirty="0">
                <a:effectLst/>
              </a:rPr>
              <a:t>Here’s a simplified example:</a:t>
            </a:r>
          </a:p>
          <a:p>
            <a:pPr algn="just"/>
            <a:r>
              <a:rPr lang="en-US" sz="2000" b="0" i="1" dirty="0">
                <a:effectLst/>
              </a:rPr>
              <a:t>Imagine you want to build a decision tree to predict whether a person will play tennis based on weather conditions. The decision tree might start with the question, “Is it sunny?” If the answer is “yes,” you move down one branch of the tree; if it’s “no,” you move down another branch. At each node, you ask a question based on a feature, such as humidity or wind speed, until you reach a leaf node, which provides the final prediction (e.g., “Play tennis” or “Don’t play tennis”).</a:t>
            </a:r>
          </a:p>
        </p:txBody>
      </p:sp>
      <p:pic>
        <p:nvPicPr>
          <p:cNvPr id="5" name="Picture 4">
            <a:extLst>
              <a:ext uri="{FF2B5EF4-FFF2-40B4-BE49-F238E27FC236}">
                <a16:creationId xmlns:a16="http://schemas.microsoft.com/office/drawing/2014/main" id="{BBA6B817-D88D-F540-82FF-34212596EBB3}"/>
              </a:ext>
            </a:extLst>
          </p:cNvPr>
          <p:cNvPicPr>
            <a:picLocks noChangeAspect="1"/>
          </p:cNvPicPr>
          <p:nvPr/>
        </p:nvPicPr>
        <p:blipFill>
          <a:blip r:embed="rId4"/>
          <a:stretch>
            <a:fillRect/>
          </a:stretch>
        </p:blipFill>
        <p:spPr>
          <a:xfrm>
            <a:off x="6662058" y="1367808"/>
            <a:ext cx="5290458" cy="4708981"/>
          </a:xfrm>
          <a:prstGeom prst="rect">
            <a:avLst/>
          </a:prstGeom>
        </p:spPr>
      </p:pic>
    </p:spTree>
    <p:extLst>
      <p:ext uri="{BB962C8B-B14F-4D97-AF65-F5344CB8AC3E}">
        <p14:creationId xmlns:p14="http://schemas.microsoft.com/office/powerpoint/2010/main" val="320836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6838732" cy="584775"/>
          </a:xfrm>
          <a:prstGeom prst="rect">
            <a:avLst/>
          </a:prstGeom>
          <a:noFill/>
        </p:spPr>
        <p:txBody>
          <a:bodyPr wrap="none" rtlCol="0">
            <a:spAutoFit/>
          </a:bodyPr>
          <a:lstStyle/>
          <a:p>
            <a:r>
              <a:rPr lang="en-US" sz="3200" b="1" dirty="0"/>
              <a:t>What is an Image Classification Model?</a:t>
            </a:r>
          </a:p>
        </p:txBody>
      </p:sp>
      <p:sp>
        <p:nvSpPr>
          <p:cNvPr id="3" name="Rectangle 2">
            <a:extLst>
              <a:ext uri="{FF2B5EF4-FFF2-40B4-BE49-F238E27FC236}">
                <a16:creationId xmlns:a16="http://schemas.microsoft.com/office/drawing/2014/main" id="{07F0ACDE-9364-F64F-B7E6-1E9AF7755FF3}"/>
              </a:ext>
            </a:extLst>
          </p:cNvPr>
          <p:cNvSpPr/>
          <p:nvPr/>
        </p:nvSpPr>
        <p:spPr>
          <a:xfrm>
            <a:off x="345538" y="1275474"/>
            <a:ext cx="6202219" cy="4893647"/>
          </a:xfrm>
          <a:prstGeom prst="rect">
            <a:avLst/>
          </a:prstGeom>
        </p:spPr>
        <p:txBody>
          <a:bodyPr wrap="square">
            <a:spAutoFit/>
          </a:bodyPr>
          <a:lstStyle/>
          <a:p>
            <a:pPr algn="just"/>
            <a:r>
              <a:rPr lang="en-US" sz="2400" dirty="0"/>
              <a:t>An image classification model is a type of computer program that has learned to recognize and sort images into different categories or labels. </a:t>
            </a:r>
          </a:p>
          <a:p>
            <a:pPr algn="just"/>
            <a:r>
              <a:rPr lang="en-US" sz="2400" dirty="0"/>
              <a:t>Image classification involves assigning a label or category to an image or video. The goal is to accurately classify an image into a specific pre-defined category or label. This is done by training a machine learning model with a dataset of images that have been labeled with their respective categories. Once the model has been trained, it can be used to predict the category or label of new, unseen images.</a:t>
            </a:r>
            <a:endParaRPr lang="en-US" sz="2400" b="0" i="1" dirty="0">
              <a:effectLst/>
            </a:endParaRPr>
          </a:p>
        </p:txBody>
      </p:sp>
      <p:pic>
        <p:nvPicPr>
          <p:cNvPr id="4" name="Picture 3">
            <a:extLst>
              <a:ext uri="{FF2B5EF4-FFF2-40B4-BE49-F238E27FC236}">
                <a16:creationId xmlns:a16="http://schemas.microsoft.com/office/drawing/2014/main" id="{DCA6075B-426C-C642-BF48-9B77BE1881E0}"/>
              </a:ext>
            </a:extLst>
          </p:cNvPr>
          <p:cNvPicPr>
            <a:picLocks noChangeAspect="1"/>
          </p:cNvPicPr>
          <p:nvPr/>
        </p:nvPicPr>
        <p:blipFill>
          <a:blip r:embed="rId2"/>
          <a:stretch>
            <a:fillRect/>
          </a:stretch>
        </p:blipFill>
        <p:spPr>
          <a:xfrm>
            <a:off x="6547757" y="1777301"/>
            <a:ext cx="5519057" cy="3889992"/>
          </a:xfrm>
          <a:prstGeom prst="rect">
            <a:avLst/>
          </a:prstGeom>
        </p:spPr>
      </p:pic>
    </p:spTree>
    <p:extLst>
      <p:ext uri="{BB962C8B-B14F-4D97-AF65-F5344CB8AC3E}">
        <p14:creationId xmlns:p14="http://schemas.microsoft.com/office/powerpoint/2010/main" val="337029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7" name="TextBox 6">
            <a:extLst>
              <a:ext uri="{FF2B5EF4-FFF2-40B4-BE49-F238E27FC236}">
                <a16:creationId xmlns:a16="http://schemas.microsoft.com/office/drawing/2014/main" id="{07A1D0D2-09FF-DA4F-A450-F9A42ACD7FF1}"/>
              </a:ext>
            </a:extLst>
          </p:cNvPr>
          <p:cNvSpPr txBox="1"/>
          <p:nvPr/>
        </p:nvSpPr>
        <p:spPr>
          <a:xfrm>
            <a:off x="345538" y="503472"/>
            <a:ext cx="2358338" cy="584775"/>
          </a:xfrm>
          <a:prstGeom prst="rect">
            <a:avLst/>
          </a:prstGeom>
          <a:noFill/>
        </p:spPr>
        <p:txBody>
          <a:bodyPr wrap="none" rtlCol="0">
            <a:spAutoFit/>
          </a:bodyPr>
          <a:lstStyle/>
          <a:p>
            <a:r>
              <a:rPr lang="en-US" sz="3200" b="1" dirty="0"/>
              <a:t>AI Modelling</a:t>
            </a:r>
          </a:p>
        </p:txBody>
      </p:sp>
      <p:graphicFrame>
        <p:nvGraphicFramePr>
          <p:cNvPr id="8" name="Diagram 7">
            <a:extLst>
              <a:ext uri="{FF2B5EF4-FFF2-40B4-BE49-F238E27FC236}">
                <a16:creationId xmlns:a16="http://schemas.microsoft.com/office/drawing/2014/main" id="{04B0BF91-2C61-8C4B-9107-7086582F2C3D}"/>
              </a:ext>
            </a:extLst>
          </p:cNvPr>
          <p:cNvGraphicFramePr/>
          <p:nvPr>
            <p:extLst>
              <p:ext uri="{D42A27DB-BD31-4B8C-83A1-F6EECF244321}">
                <p14:modId xmlns:p14="http://schemas.microsoft.com/office/powerpoint/2010/main" val="3830315487"/>
              </p:ext>
            </p:extLst>
          </p:nvPr>
        </p:nvGraphicFramePr>
        <p:xfrm>
          <a:off x="886047" y="503472"/>
          <a:ext cx="10419906" cy="556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647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7" name="TextBox 6">
            <a:extLst>
              <a:ext uri="{FF2B5EF4-FFF2-40B4-BE49-F238E27FC236}">
                <a16:creationId xmlns:a16="http://schemas.microsoft.com/office/drawing/2014/main" id="{07A1D0D2-09FF-DA4F-A450-F9A42ACD7FF1}"/>
              </a:ext>
            </a:extLst>
          </p:cNvPr>
          <p:cNvSpPr txBox="1"/>
          <p:nvPr/>
        </p:nvSpPr>
        <p:spPr>
          <a:xfrm>
            <a:off x="345538" y="503472"/>
            <a:ext cx="1967590" cy="584775"/>
          </a:xfrm>
          <a:prstGeom prst="rect">
            <a:avLst/>
          </a:prstGeom>
          <a:noFill/>
        </p:spPr>
        <p:txBody>
          <a:bodyPr wrap="none" rtlCol="0">
            <a:spAutoFit/>
          </a:bodyPr>
          <a:lstStyle/>
          <a:p>
            <a:r>
              <a:rPr lang="en-US" sz="3200" b="1" dirty="0"/>
              <a:t>Evaluation</a:t>
            </a:r>
          </a:p>
        </p:txBody>
      </p:sp>
      <p:sp>
        <p:nvSpPr>
          <p:cNvPr id="2" name="Rectangle 1">
            <a:extLst>
              <a:ext uri="{FF2B5EF4-FFF2-40B4-BE49-F238E27FC236}">
                <a16:creationId xmlns:a16="http://schemas.microsoft.com/office/drawing/2014/main" id="{5B9A040C-A7D6-364F-A18E-2C6F30F97AFA}"/>
              </a:ext>
            </a:extLst>
          </p:cNvPr>
          <p:cNvSpPr/>
          <p:nvPr/>
        </p:nvSpPr>
        <p:spPr>
          <a:xfrm>
            <a:off x="3868563" y="3064719"/>
            <a:ext cx="4454874" cy="369332"/>
          </a:xfrm>
          <a:prstGeom prst="rect">
            <a:avLst/>
          </a:prstGeom>
        </p:spPr>
        <p:txBody>
          <a:bodyPr wrap="none">
            <a:spAutoFit/>
          </a:bodyPr>
          <a:lstStyle/>
          <a:p>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https://youtu.be/WrfyzSiUj2I?feature=shared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363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pic>
        <p:nvPicPr>
          <p:cNvPr id="11" name="Picture 10">
            <a:extLst>
              <a:ext uri="{FF2B5EF4-FFF2-40B4-BE49-F238E27FC236}">
                <a16:creationId xmlns:a16="http://schemas.microsoft.com/office/drawing/2014/main" id="{C1A6159C-11BE-CC41-8A29-E0616B802159}"/>
              </a:ext>
            </a:extLst>
          </p:cNvPr>
          <p:cNvPicPr>
            <a:picLocks noChangeAspect="1"/>
          </p:cNvPicPr>
          <p:nvPr/>
        </p:nvPicPr>
        <p:blipFill>
          <a:blip r:embed="rId2"/>
          <a:stretch>
            <a:fillRect/>
          </a:stretch>
        </p:blipFill>
        <p:spPr>
          <a:xfrm>
            <a:off x="133350" y="1307501"/>
            <a:ext cx="11925300" cy="4864100"/>
          </a:xfrm>
          <a:prstGeom prst="rect">
            <a:avLst/>
          </a:prstGeom>
        </p:spPr>
      </p:pic>
      <p:sp>
        <p:nvSpPr>
          <p:cNvPr id="12" name="TextBox 11">
            <a:extLst>
              <a:ext uri="{FF2B5EF4-FFF2-40B4-BE49-F238E27FC236}">
                <a16:creationId xmlns:a16="http://schemas.microsoft.com/office/drawing/2014/main" id="{C3EA2805-02CE-644F-B6EC-FC9AAD3E4EA2}"/>
              </a:ext>
            </a:extLst>
          </p:cNvPr>
          <p:cNvSpPr txBox="1"/>
          <p:nvPr/>
        </p:nvSpPr>
        <p:spPr>
          <a:xfrm>
            <a:off x="4249469" y="537977"/>
            <a:ext cx="3693062" cy="584775"/>
          </a:xfrm>
          <a:prstGeom prst="rect">
            <a:avLst/>
          </a:prstGeom>
          <a:noFill/>
        </p:spPr>
        <p:txBody>
          <a:bodyPr wrap="none" rtlCol="0">
            <a:spAutoFit/>
          </a:bodyPr>
          <a:lstStyle/>
          <a:p>
            <a:r>
              <a:rPr lang="en-US" sz="3200" b="1" dirty="0"/>
              <a:t>AI Project Cycle Map</a:t>
            </a:r>
          </a:p>
        </p:txBody>
      </p:sp>
      <p:sp>
        <p:nvSpPr>
          <p:cNvPr id="13" name="TextBox 12">
            <a:extLst>
              <a:ext uri="{FF2B5EF4-FFF2-40B4-BE49-F238E27FC236}">
                <a16:creationId xmlns:a16="http://schemas.microsoft.com/office/drawing/2014/main" id="{773B4E30-6BAE-A14D-9141-3FF67894BE99}"/>
              </a:ext>
            </a:extLst>
          </p:cNvPr>
          <p:cNvSpPr txBox="1"/>
          <p:nvPr/>
        </p:nvSpPr>
        <p:spPr>
          <a:xfrm>
            <a:off x="9524174" y="6352143"/>
            <a:ext cx="2534476" cy="369332"/>
          </a:xfrm>
          <a:prstGeom prst="rect">
            <a:avLst/>
          </a:prstGeom>
          <a:noFill/>
        </p:spPr>
        <p:txBody>
          <a:bodyPr wrap="none" rtlCol="0">
            <a:spAutoFit/>
          </a:bodyPr>
          <a:lstStyle/>
          <a:p>
            <a:r>
              <a:rPr lang="en-US" dirty="0"/>
              <a:t>Stages of AI Project Cycle</a:t>
            </a:r>
          </a:p>
        </p:txBody>
      </p:sp>
    </p:spTree>
    <p:extLst>
      <p:ext uri="{BB962C8B-B14F-4D97-AF65-F5344CB8AC3E}">
        <p14:creationId xmlns:p14="http://schemas.microsoft.com/office/powerpoint/2010/main" val="95900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2878865" cy="584775"/>
          </a:xfrm>
          <a:prstGeom prst="rect">
            <a:avLst/>
          </a:prstGeom>
          <a:noFill/>
        </p:spPr>
        <p:txBody>
          <a:bodyPr wrap="none" rtlCol="0">
            <a:spAutoFit/>
          </a:bodyPr>
          <a:lstStyle/>
          <a:p>
            <a:r>
              <a:rPr lang="en-US" sz="3200" b="1" dirty="0"/>
              <a:t>INTRODUCTION</a:t>
            </a:r>
          </a:p>
        </p:txBody>
      </p:sp>
      <p:sp>
        <p:nvSpPr>
          <p:cNvPr id="2" name="TextBox 1">
            <a:extLst>
              <a:ext uri="{FF2B5EF4-FFF2-40B4-BE49-F238E27FC236}">
                <a16:creationId xmlns:a16="http://schemas.microsoft.com/office/drawing/2014/main" id="{A3652AFB-2B88-714B-BFE2-BD2DAF8C6723}"/>
              </a:ext>
            </a:extLst>
          </p:cNvPr>
          <p:cNvSpPr txBox="1"/>
          <p:nvPr/>
        </p:nvSpPr>
        <p:spPr>
          <a:xfrm>
            <a:off x="345538" y="1393414"/>
            <a:ext cx="5710687" cy="2862322"/>
          </a:xfrm>
          <a:prstGeom prst="rect">
            <a:avLst/>
          </a:prstGeom>
          <a:noFill/>
        </p:spPr>
        <p:txBody>
          <a:bodyPr wrap="square" rtlCol="0">
            <a:spAutoFit/>
          </a:bodyPr>
          <a:lstStyle/>
          <a:p>
            <a:pPr marL="285750" indent="-285750" algn="just">
              <a:buFont typeface="Zapf Dingbats"/>
              <a:buChar char="✭"/>
            </a:pPr>
            <a:r>
              <a:rPr lang="en-US" sz="2000" dirty="0"/>
              <a:t>In the previous session, </a:t>
            </a:r>
            <a:r>
              <a:rPr lang="en-US" sz="2000" b="1" dirty="0"/>
              <a:t>you have learned to collect and visualize data</a:t>
            </a:r>
            <a:r>
              <a:rPr lang="en-US" sz="2000" dirty="0"/>
              <a:t>. To build an AI project we need to work around AI models or algorithms. This could be done either by designing your own model or by using a pre-existing model.</a:t>
            </a:r>
          </a:p>
          <a:p>
            <a:pPr marL="285750" indent="-285750" algn="just">
              <a:buFont typeface="Zapf Dingbats"/>
              <a:buChar char="✭"/>
            </a:pPr>
            <a:r>
              <a:rPr lang="en-US" sz="2000" dirty="0"/>
              <a:t>AI modelling refer to </a:t>
            </a:r>
            <a:r>
              <a:rPr lang="en-US" sz="2000" b="1" dirty="0"/>
              <a:t>developing algorithms, also called models</a:t>
            </a:r>
            <a:r>
              <a:rPr lang="en-US" sz="2000" dirty="0"/>
              <a:t> which can be trained to get intelligent outputs. It involves writing codes to make a machine artificially intelligent. </a:t>
            </a:r>
          </a:p>
        </p:txBody>
      </p:sp>
      <p:pic>
        <p:nvPicPr>
          <p:cNvPr id="3" name="Picture 2">
            <a:extLst>
              <a:ext uri="{FF2B5EF4-FFF2-40B4-BE49-F238E27FC236}">
                <a16:creationId xmlns:a16="http://schemas.microsoft.com/office/drawing/2014/main" id="{781DA2A6-4893-CE4B-BCE6-6D99FB61988B}"/>
              </a:ext>
            </a:extLst>
          </p:cNvPr>
          <p:cNvPicPr>
            <a:picLocks noChangeAspect="1"/>
          </p:cNvPicPr>
          <p:nvPr/>
        </p:nvPicPr>
        <p:blipFill>
          <a:blip r:embed="rId2"/>
          <a:stretch>
            <a:fillRect/>
          </a:stretch>
        </p:blipFill>
        <p:spPr>
          <a:xfrm>
            <a:off x="6056225" y="610949"/>
            <a:ext cx="5934491" cy="5745401"/>
          </a:xfrm>
          <a:prstGeom prst="rect">
            <a:avLst/>
          </a:prstGeom>
        </p:spPr>
      </p:pic>
      <p:sp>
        <p:nvSpPr>
          <p:cNvPr id="4" name="Rectangle 3">
            <a:extLst>
              <a:ext uri="{FF2B5EF4-FFF2-40B4-BE49-F238E27FC236}">
                <a16:creationId xmlns:a16="http://schemas.microsoft.com/office/drawing/2014/main" id="{35AF52C3-F797-7A4E-B573-37F03538EF73}"/>
              </a:ext>
            </a:extLst>
          </p:cNvPr>
          <p:cNvSpPr/>
          <p:nvPr/>
        </p:nvSpPr>
        <p:spPr>
          <a:xfrm>
            <a:off x="345538" y="4490435"/>
            <a:ext cx="6096000" cy="1631216"/>
          </a:xfrm>
          <a:prstGeom prst="rect">
            <a:avLst/>
          </a:prstGeom>
        </p:spPr>
        <p:txBody>
          <a:bodyPr>
            <a:spAutoFit/>
          </a:bodyPr>
          <a:lstStyle/>
          <a:p>
            <a:r>
              <a:rPr lang="en-US" sz="2000" dirty="0">
                <a:latin typeface="Calibri" panose="020F0502020204030204" pitchFamily="34" charset="0"/>
              </a:rPr>
              <a:t>Before jumping into modelling let us clarify the definitions of </a:t>
            </a:r>
          </a:p>
          <a:p>
            <a:pPr marL="800100" lvl="1" indent="-342900">
              <a:buFont typeface="Wingdings" pitchFamily="2" charset="2"/>
              <a:buChar char="q"/>
            </a:pPr>
            <a:r>
              <a:rPr lang="en-US" sz="2000" b="1" i="1" dirty="0">
                <a:latin typeface="Calibri" panose="020F0502020204030204" pitchFamily="34" charset="0"/>
              </a:rPr>
              <a:t>Artificial Intelligence (AI), </a:t>
            </a:r>
          </a:p>
          <a:p>
            <a:pPr marL="800100" lvl="1" indent="-342900">
              <a:buFont typeface="Wingdings" pitchFamily="2" charset="2"/>
              <a:buChar char="q"/>
            </a:pPr>
            <a:r>
              <a:rPr lang="en-US" sz="2000" b="1" i="1" dirty="0">
                <a:latin typeface="Calibri" panose="020F0502020204030204" pitchFamily="34" charset="0"/>
              </a:rPr>
              <a:t>Machine Learning (ML) and </a:t>
            </a:r>
          </a:p>
          <a:p>
            <a:pPr marL="800100" lvl="1" indent="-342900">
              <a:buFont typeface="Wingdings" pitchFamily="2" charset="2"/>
              <a:buChar char="q"/>
            </a:pPr>
            <a:r>
              <a:rPr lang="en-US" sz="2000" b="1" i="1" dirty="0">
                <a:latin typeface="Calibri" panose="020F0502020204030204" pitchFamily="34" charset="0"/>
              </a:rPr>
              <a:t>Deep Learning (DL)</a:t>
            </a:r>
            <a:r>
              <a:rPr lang="en-US" sz="2000" i="1" dirty="0">
                <a:latin typeface="Calibri" panose="020F0502020204030204" pitchFamily="34" charset="0"/>
              </a:rPr>
              <a:t>. </a:t>
            </a:r>
            <a:endParaRPr lang="en-US" sz="2000" i="1" dirty="0"/>
          </a:p>
        </p:txBody>
      </p:sp>
    </p:spTree>
    <p:extLst>
      <p:ext uri="{BB962C8B-B14F-4D97-AF65-F5344CB8AC3E}">
        <p14:creationId xmlns:p14="http://schemas.microsoft.com/office/powerpoint/2010/main" val="425030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3688446" cy="584775"/>
          </a:xfrm>
          <a:prstGeom prst="rect">
            <a:avLst/>
          </a:prstGeom>
          <a:noFill/>
        </p:spPr>
        <p:txBody>
          <a:bodyPr wrap="none" rtlCol="0">
            <a:spAutoFit/>
          </a:bodyPr>
          <a:lstStyle/>
          <a:p>
            <a:r>
              <a:rPr lang="en-US" sz="3200" b="1" dirty="0"/>
              <a:t>Artificial Intelligence</a:t>
            </a:r>
          </a:p>
        </p:txBody>
      </p:sp>
      <p:sp>
        <p:nvSpPr>
          <p:cNvPr id="7" name="TextBox 6">
            <a:extLst>
              <a:ext uri="{FF2B5EF4-FFF2-40B4-BE49-F238E27FC236}">
                <a16:creationId xmlns:a16="http://schemas.microsoft.com/office/drawing/2014/main" id="{91E3786F-CA24-2441-83D3-7DCCBBD781BB}"/>
              </a:ext>
            </a:extLst>
          </p:cNvPr>
          <p:cNvSpPr txBox="1"/>
          <p:nvPr/>
        </p:nvSpPr>
        <p:spPr>
          <a:xfrm>
            <a:off x="345538" y="1295281"/>
            <a:ext cx="11420892" cy="707886"/>
          </a:xfrm>
          <a:prstGeom prst="rect">
            <a:avLst/>
          </a:prstGeom>
          <a:noFill/>
        </p:spPr>
        <p:txBody>
          <a:bodyPr wrap="square" rtlCol="0">
            <a:spAutoFit/>
          </a:bodyPr>
          <a:lstStyle/>
          <a:p>
            <a:pPr marL="285750" indent="-285750" algn="just">
              <a:buFont typeface="Zapf Dingbats"/>
              <a:buChar char="✭"/>
            </a:pPr>
            <a:r>
              <a:rPr lang="en-US" sz="2000" dirty="0"/>
              <a:t>Artificial Intelligence, abbreviated as AI, is any method that makes computers replicate intelligent human behavior. The AI-enabled devices follow instructions intelligently and think in an algorithmic fashion.</a:t>
            </a:r>
          </a:p>
        </p:txBody>
      </p:sp>
      <p:sp>
        <p:nvSpPr>
          <p:cNvPr id="8" name="TextBox 7">
            <a:extLst>
              <a:ext uri="{FF2B5EF4-FFF2-40B4-BE49-F238E27FC236}">
                <a16:creationId xmlns:a16="http://schemas.microsoft.com/office/drawing/2014/main" id="{7C31FD3D-5B9A-3546-A627-DF1D5FBE3E76}"/>
              </a:ext>
            </a:extLst>
          </p:cNvPr>
          <p:cNvSpPr txBox="1"/>
          <p:nvPr/>
        </p:nvSpPr>
        <p:spPr>
          <a:xfrm>
            <a:off x="345538" y="2210201"/>
            <a:ext cx="3219151" cy="584775"/>
          </a:xfrm>
          <a:prstGeom prst="rect">
            <a:avLst/>
          </a:prstGeom>
          <a:noFill/>
        </p:spPr>
        <p:txBody>
          <a:bodyPr wrap="none" rtlCol="0">
            <a:spAutoFit/>
          </a:bodyPr>
          <a:lstStyle/>
          <a:p>
            <a:r>
              <a:rPr lang="en-US" sz="3200" b="1" dirty="0"/>
              <a:t>Machine Learning</a:t>
            </a:r>
          </a:p>
        </p:txBody>
      </p:sp>
      <p:sp>
        <p:nvSpPr>
          <p:cNvPr id="9" name="TextBox 8">
            <a:extLst>
              <a:ext uri="{FF2B5EF4-FFF2-40B4-BE49-F238E27FC236}">
                <a16:creationId xmlns:a16="http://schemas.microsoft.com/office/drawing/2014/main" id="{621DADE7-19F6-CF45-8982-E9A02C80FD7F}"/>
              </a:ext>
            </a:extLst>
          </p:cNvPr>
          <p:cNvSpPr txBox="1"/>
          <p:nvPr/>
        </p:nvSpPr>
        <p:spPr>
          <a:xfrm>
            <a:off x="345538" y="3002010"/>
            <a:ext cx="11420892" cy="1015663"/>
          </a:xfrm>
          <a:prstGeom prst="rect">
            <a:avLst/>
          </a:prstGeom>
          <a:noFill/>
        </p:spPr>
        <p:txBody>
          <a:bodyPr wrap="square" rtlCol="0">
            <a:spAutoFit/>
          </a:bodyPr>
          <a:lstStyle/>
          <a:p>
            <a:pPr marL="285750" indent="-285750" algn="just">
              <a:buFont typeface="Zapf Dingbats"/>
              <a:buChar char="✭"/>
            </a:pPr>
            <a:r>
              <a:rPr lang="en-US" sz="2000" dirty="0"/>
              <a:t>Machine learning, or ML, makes it possible for machines to get better at activities over time. The machine is capable of learning from its errors and applying those lessons to its subsequent operations. It uses its experiences to improvise on its own.</a:t>
            </a:r>
          </a:p>
        </p:txBody>
      </p:sp>
      <p:sp>
        <p:nvSpPr>
          <p:cNvPr id="10" name="TextBox 9">
            <a:extLst>
              <a:ext uri="{FF2B5EF4-FFF2-40B4-BE49-F238E27FC236}">
                <a16:creationId xmlns:a16="http://schemas.microsoft.com/office/drawing/2014/main" id="{7317AA10-AD60-8744-B1BC-638A30108069}"/>
              </a:ext>
            </a:extLst>
          </p:cNvPr>
          <p:cNvSpPr txBox="1"/>
          <p:nvPr/>
        </p:nvSpPr>
        <p:spPr>
          <a:xfrm>
            <a:off x="345538" y="4224707"/>
            <a:ext cx="2630848" cy="584775"/>
          </a:xfrm>
          <a:prstGeom prst="rect">
            <a:avLst/>
          </a:prstGeom>
          <a:noFill/>
        </p:spPr>
        <p:txBody>
          <a:bodyPr wrap="none" rtlCol="0">
            <a:spAutoFit/>
          </a:bodyPr>
          <a:lstStyle/>
          <a:p>
            <a:r>
              <a:rPr lang="en-US" sz="3200" b="1" dirty="0"/>
              <a:t>Deep Learning</a:t>
            </a:r>
          </a:p>
        </p:txBody>
      </p:sp>
      <p:sp>
        <p:nvSpPr>
          <p:cNvPr id="11" name="TextBox 10">
            <a:extLst>
              <a:ext uri="{FF2B5EF4-FFF2-40B4-BE49-F238E27FC236}">
                <a16:creationId xmlns:a16="http://schemas.microsoft.com/office/drawing/2014/main" id="{E9C6CDCC-9BD4-624D-AF45-9605425FAA63}"/>
              </a:ext>
            </a:extLst>
          </p:cNvPr>
          <p:cNvSpPr txBox="1"/>
          <p:nvPr/>
        </p:nvSpPr>
        <p:spPr>
          <a:xfrm>
            <a:off x="345538" y="5016516"/>
            <a:ext cx="11420892" cy="1015663"/>
          </a:xfrm>
          <a:prstGeom prst="rect">
            <a:avLst/>
          </a:prstGeom>
          <a:noFill/>
        </p:spPr>
        <p:txBody>
          <a:bodyPr wrap="square" rtlCol="0">
            <a:spAutoFit/>
          </a:bodyPr>
          <a:lstStyle/>
          <a:p>
            <a:pPr marL="285750" indent="-285750" algn="just">
              <a:buFont typeface="Zapf Dingbats"/>
              <a:buChar char="✭"/>
            </a:pPr>
            <a:r>
              <a:rPr lang="en-US" sz="2000" dirty="0"/>
              <a:t>Software can train itself to accomplish jobs using large volumes of data thanks to a technology called deep learning, or DL. Massive volumes of data are used in deep learning to train the computer so that it can learn to learn from the data itself. These devices are smart enough to create algorithms on their own.</a:t>
            </a:r>
          </a:p>
        </p:txBody>
      </p:sp>
    </p:spTree>
    <p:extLst>
      <p:ext uri="{BB962C8B-B14F-4D97-AF65-F5344CB8AC3E}">
        <p14:creationId xmlns:p14="http://schemas.microsoft.com/office/powerpoint/2010/main" val="186496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2358338" cy="584775"/>
          </a:xfrm>
          <a:prstGeom prst="rect">
            <a:avLst/>
          </a:prstGeom>
          <a:noFill/>
        </p:spPr>
        <p:txBody>
          <a:bodyPr wrap="none" rtlCol="0">
            <a:spAutoFit/>
          </a:bodyPr>
          <a:lstStyle/>
          <a:p>
            <a:r>
              <a:rPr lang="en-US" sz="3200" b="1" dirty="0"/>
              <a:t>AI Modelling</a:t>
            </a:r>
          </a:p>
        </p:txBody>
      </p:sp>
      <p:sp>
        <p:nvSpPr>
          <p:cNvPr id="7" name="TextBox 6">
            <a:extLst>
              <a:ext uri="{FF2B5EF4-FFF2-40B4-BE49-F238E27FC236}">
                <a16:creationId xmlns:a16="http://schemas.microsoft.com/office/drawing/2014/main" id="{91E3786F-CA24-2441-83D3-7DCCBBD781BB}"/>
              </a:ext>
            </a:extLst>
          </p:cNvPr>
          <p:cNvSpPr txBox="1"/>
          <p:nvPr/>
        </p:nvSpPr>
        <p:spPr>
          <a:xfrm>
            <a:off x="1893516" y="1380278"/>
            <a:ext cx="8324933" cy="1200329"/>
          </a:xfrm>
          <a:prstGeom prst="rect">
            <a:avLst/>
          </a:prstGeom>
          <a:noFill/>
        </p:spPr>
        <p:txBody>
          <a:bodyPr wrap="square" rtlCol="0">
            <a:spAutoFit/>
          </a:bodyPr>
          <a:lstStyle/>
          <a:p>
            <a:pPr marL="285750" indent="-285750" algn="just">
              <a:buFont typeface="Zapf Dingbats"/>
              <a:buChar char="✭"/>
            </a:pPr>
            <a:r>
              <a:rPr lang="en-US" sz="2400" dirty="0"/>
              <a:t>AI Modelling refers to developing algorithms, also called models which can be trained to get intelligent outputs. That is, writing codes to make a machine artificially intelligent. </a:t>
            </a:r>
          </a:p>
        </p:txBody>
      </p:sp>
      <p:graphicFrame>
        <p:nvGraphicFramePr>
          <p:cNvPr id="2" name="Diagram 1">
            <a:extLst>
              <a:ext uri="{FF2B5EF4-FFF2-40B4-BE49-F238E27FC236}">
                <a16:creationId xmlns:a16="http://schemas.microsoft.com/office/drawing/2014/main" id="{815E2265-899B-A349-AE42-E6DF361C9548}"/>
              </a:ext>
            </a:extLst>
          </p:cNvPr>
          <p:cNvGraphicFramePr/>
          <p:nvPr>
            <p:extLst>
              <p:ext uri="{D42A27DB-BD31-4B8C-83A1-F6EECF244321}">
                <p14:modId xmlns:p14="http://schemas.microsoft.com/office/powerpoint/2010/main" val="1374411059"/>
              </p:ext>
            </p:extLst>
          </p:nvPr>
        </p:nvGraphicFramePr>
        <p:xfrm>
          <a:off x="3888355" y="2869327"/>
          <a:ext cx="4335253" cy="319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22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2359941" cy="584775"/>
          </a:xfrm>
          <a:prstGeom prst="rect">
            <a:avLst/>
          </a:prstGeom>
          <a:noFill/>
        </p:spPr>
        <p:txBody>
          <a:bodyPr wrap="none" rtlCol="0">
            <a:spAutoFit/>
          </a:bodyPr>
          <a:lstStyle/>
          <a:p>
            <a:r>
              <a:rPr lang="en-US" sz="3200" b="1" dirty="0"/>
              <a:t>Model Types</a:t>
            </a:r>
          </a:p>
        </p:txBody>
      </p:sp>
      <p:sp>
        <p:nvSpPr>
          <p:cNvPr id="3" name="Rectangle 2">
            <a:extLst>
              <a:ext uri="{FF2B5EF4-FFF2-40B4-BE49-F238E27FC236}">
                <a16:creationId xmlns:a16="http://schemas.microsoft.com/office/drawing/2014/main" id="{DD8DD217-FE09-6148-A3FE-E81AB757C282}"/>
              </a:ext>
            </a:extLst>
          </p:cNvPr>
          <p:cNvSpPr/>
          <p:nvPr/>
        </p:nvSpPr>
        <p:spPr>
          <a:xfrm>
            <a:off x="914059" y="1965578"/>
            <a:ext cx="10231267" cy="830997"/>
          </a:xfrm>
          <a:prstGeom prst="rect">
            <a:avLst/>
          </a:prstGeom>
        </p:spPr>
        <p:txBody>
          <a:bodyPr wrap="square">
            <a:spAutoFit/>
          </a:bodyPr>
          <a:lstStyle/>
          <a:p>
            <a:pPr marL="342900" indent="-342900" algn="just">
              <a:buFont typeface="Wingdings" pitchFamily="2" charset="2"/>
              <a:buChar char="ü"/>
            </a:pPr>
            <a:r>
              <a:rPr lang="en-US" sz="2400" i="1" dirty="0">
                <a:latin typeface="Calibri" panose="020F0502020204030204" pitchFamily="34" charset="0"/>
              </a:rPr>
              <a:t>A </a:t>
            </a:r>
            <a:r>
              <a:rPr lang="en-US" sz="2400" b="1" i="1" dirty="0">
                <a:latin typeface="Calibri" panose="020F0502020204030204" pitchFamily="34" charset="0"/>
              </a:rPr>
              <a:t>Rule based approach </a:t>
            </a:r>
            <a:r>
              <a:rPr lang="en-US" sz="2400" i="1" dirty="0">
                <a:latin typeface="Calibri" panose="020F0502020204030204" pitchFamily="34" charset="0"/>
              </a:rPr>
              <a:t>is generally based on the data and rules fed to the machine, where the machine reacts accordingly to deliver the desired output. </a:t>
            </a:r>
            <a:endParaRPr lang="en-US" sz="2400" dirty="0"/>
          </a:p>
        </p:txBody>
      </p:sp>
      <p:sp>
        <p:nvSpPr>
          <p:cNvPr id="4" name="Rectangle 3">
            <a:extLst>
              <a:ext uri="{FF2B5EF4-FFF2-40B4-BE49-F238E27FC236}">
                <a16:creationId xmlns:a16="http://schemas.microsoft.com/office/drawing/2014/main" id="{11CDB114-52AE-4540-9CD1-0CB7304DEB55}"/>
              </a:ext>
            </a:extLst>
          </p:cNvPr>
          <p:cNvSpPr/>
          <p:nvPr/>
        </p:nvSpPr>
        <p:spPr>
          <a:xfrm>
            <a:off x="914060" y="3673907"/>
            <a:ext cx="10231267" cy="1200329"/>
          </a:xfrm>
          <a:prstGeom prst="rect">
            <a:avLst/>
          </a:prstGeom>
        </p:spPr>
        <p:txBody>
          <a:bodyPr wrap="square">
            <a:spAutoFit/>
          </a:bodyPr>
          <a:lstStyle/>
          <a:p>
            <a:pPr marL="342900" indent="-342900" algn="just">
              <a:buFont typeface="Wingdings" pitchFamily="2" charset="2"/>
              <a:buChar char="ü"/>
            </a:pPr>
            <a:r>
              <a:rPr lang="en-US" sz="2400" dirty="0"/>
              <a:t>Through a </a:t>
            </a:r>
            <a:r>
              <a:rPr lang="en-US" sz="2400" b="1" dirty="0"/>
              <a:t>learning-based approach</a:t>
            </a:r>
            <a:r>
              <a:rPr lang="en-US" sz="2400" dirty="0"/>
              <a:t>, the machine is given data and the intended output, and it creates its own algorithm (or set of rules) to match the inputted data with the output that is sought. </a:t>
            </a:r>
          </a:p>
        </p:txBody>
      </p:sp>
    </p:spTree>
    <p:extLst>
      <p:ext uri="{BB962C8B-B14F-4D97-AF65-F5344CB8AC3E}">
        <p14:creationId xmlns:p14="http://schemas.microsoft.com/office/powerpoint/2010/main" val="68534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2622449" cy="584775"/>
          </a:xfrm>
          <a:prstGeom prst="rect">
            <a:avLst/>
          </a:prstGeom>
          <a:noFill/>
        </p:spPr>
        <p:txBody>
          <a:bodyPr wrap="none" rtlCol="0">
            <a:spAutoFit/>
          </a:bodyPr>
          <a:lstStyle/>
          <a:p>
            <a:r>
              <a:rPr lang="en-US" sz="3200" b="1" dirty="0"/>
              <a:t>Let’s Discuss…</a:t>
            </a:r>
          </a:p>
        </p:txBody>
      </p:sp>
      <p:sp>
        <p:nvSpPr>
          <p:cNvPr id="3" name="Rectangle 2">
            <a:extLst>
              <a:ext uri="{FF2B5EF4-FFF2-40B4-BE49-F238E27FC236}">
                <a16:creationId xmlns:a16="http://schemas.microsoft.com/office/drawing/2014/main" id="{DD8DD217-FE09-6148-A3FE-E81AB757C282}"/>
              </a:ext>
            </a:extLst>
          </p:cNvPr>
          <p:cNvSpPr/>
          <p:nvPr/>
        </p:nvSpPr>
        <p:spPr>
          <a:xfrm>
            <a:off x="345538" y="1367638"/>
            <a:ext cx="10231267" cy="461665"/>
          </a:xfrm>
          <a:prstGeom prst="rect">
            <a:avLst/>
          </a:prstGeom>
        </p:spPr>
        <p:txBody>
          <a:bodyPr wrap="square">
            <a:spAutoFit/>
          </a:bodyPr>
          <a:lstStyle/>
          <a:p>
            <a:pPr marL="342900" indent="-342900" algn="just">
              <a:buFont typeface="Wingdings" pitchFamily="2" charset="2"/>
              <a:buChar char="ü"/>
            </a:pPr>
            <a:r>
              <a:rPr lang="en-US" sz="2400" i="1" dirty="0">
                <a:latin typeface="Calibri" panose="020F0502020204030204" pitchFamily="34" charset="0"/>
              </a:rPr>
              <a:t>Use your knowledge and thinking ability and answer the following questions:</a:t>
            </a:r>
            <a:endParaRPr lang="en-US" sz="2400" dirty="0"/>
          </a:p>
        </p:txBody>
      </p:sp>
      <p:sp>
        <p:nvSpPr>
          <p:cNvPr id="2" name="TextBox 1">
            <a:extLst>
              <a:ext uri="{FF2B5EF4-FFF2-40B4-BE49-F238E27FC236}">
                <a16:creationId xmlns:a16="http://schemas.microsoft.com/office/drawing/2014/main" id="{89A84593-950B-EB4E-86A2-A0C000E42E9F}"/>
              </a:ext>
            </a:extLst>
          </p:cNvPr>
          <p:cNvSpPr txBox="1"/>
          <p:nvPr/>
        </p:nvSpPr>
        <p:spPr>
          <a:xfrm>
            <a:off x="1147906" y="2445263"/>
            <a:ext cx="8626529" cy="2204899"/>
          </a:xfrm>
          <a:prstGeom prst="rect">
            <a:avLst/>
          </a:prstGeom>
          <a:noFill/>
        </p:spPr>
        <p:txBody>
          <a:bodyPr wrap="none" rtlCol="0">
            <a:spAutoFit/>
          </a:bodyPr>
          <a:lstStyle/>
          <a:p>
            <a:pPr marL="342900" indent="-342900">
              <a:lnSpc>
                <a:spcPct val="200000"/>
              </a:lnSpc>
              <a:buAutoNum type="arabicPeriod"/>
            </a:pPr>
            <a:r>
              <a:rPr lang="en-US" sz="2400" i="1" dirty="0"/>
              <a:t>What makes a machine intelligent?</a:t>
            </a:r>
          </a:p>
          <a:p>
            <a:pPr marL="342900" indent="-342900">
              <a:lnSpc>
                <a:spcPct val="200000"/>
              </a:lnSpc>
              <a:buAutoNum type="arabicPeriod"/>
            </a:pPr>
            <a:r>
              <a:rPr lang="en-US" sz="2400" i="1" dirty="0"/>
              <a:t>How can a machine be artificially intelligent?</a:t>
            </a:r>
          </a:p>
          <a:p>
            <a:pPr marL="342900" indent="-342900">
              <a:lnSpc>
                <a:spcPct val="200000"/>
              </a:lnSpc>
              <a:buAutoNum type="arabicPeriod"/>
            </a:pPr>
            <a:r>
              <a:rPr lang="en-US" sz="2400" i="1" dirty="0"/>
              <a:t>Can Artificial Intelligence be a threat to Human Intelligent? How?</a:t>
            </a:r>
          </a:p>
        </p:txBody>
      </p:sp>
    </p:spTree>
    <p:extLst>
      <p:ext uri="{BB962C8B-B14F-4D97-AF65-F5344CB8AC3E}">
        <p14:creationId xmlns:p14="http://schemas.microsoft.com/office/powerpoint/2010/main" val="356433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4100610" cy="584775"/>
          </a:xfrm>
          <a:prstGeom prst="rect">
            <a:avLst/>
          </a:prstGeom>
          <a:noFill/>
        </p:spPr>
        <p:txBody>
          <a:bodyPr wrap="none" rtlCol="0">
            <a:spAutoFit/>
          </a:bodyPr>
          <a:lstStyle/>
          <a:p>
            <a:r>
              <a:rPr lang="en-US" sz="3200" b="1" dirty="0"/>
              <a:t>1.Rule based Approach</a:t>
            </a:r>
          </a:p>
        </p:txBody>
      </p:sp>
      <p:sp>
        <p:nvSpPr>
          <p:cNvPr id="4" name="Rectangle 3">
            <a:extLst>
              <a:ext uri="{FF2B5EF4-FFF2-40B4-BE49-F238E27FC236}">
                <a16:creationId xmlns:a16="http://schemas.microsoft.com/office/drawing/2014/main" id="{00F48A89-8998-7D46-8408-C15DB85B709F}"/>
              </a:ext>
            </a:extLst>
          </p:cNvPr>
          <p:cNvSpPr/>
          <p:nvPr/>
        </p:nvSpPr>
        <p:spPr>
          <a:xfrm>
            <a:off x="345538" y="1820639"/>
            <a:ext cx="5108121" cy="3785652"/>
          </a:xfrm>
          <a:prstGeom prst="rect">
            <a:avLst/>
          </a:prstGeom>
        </p:spPr>
        <p:txBody>
          <a:bodyPr wrap="square">
            <a:spAutoFit/>
          </a:bodyPr>
          <a:lstStyle/>
          <a:p>
            <a:pPr marL="285750" indent="-285750" algn="just">
              <a:buFont typeface="System Font Regular"/>
              <a:buChar char="✓"/>
            </a:pPr>
            <a:r>
              <a:rPr lang="en-US" sz="2400" dirty="0"/>
              <a:t>Refers to the Al modelling where the rules are defined by the developer.</a:t>
            </a:r>
          </a:p>
          <a:p>
            <a:pPr marL="285750" indent="-285750" algn="just">
              <a:buFont typeface="System Font Regular"/>
              <a:buChar char="✓"/>
            </a:pPr>
            <a:r>
              <a:rPr lang="en-US" sz="2400" dirty="0"/>
              <a:t>The machine follows the rules or instructions mentioned by the developer and performs its task accordingly. </a:t>
            </a:r>
          </a:p>
          <a:p>
            <a:pPr marL="285750" indent="-285750" algn="just">
              <a:buFont typeface="System Font Regular"/>
              <a:buChar char="✓"/>
            </a:pPr>
            <a:r>
              <a:rPr lang="en-US" sz="2400" dirty="0"/>
              <a:t>We fed the data along with rules to the machine and the machine after getting trained on them is now able to predict answers for the same </a:t>
            </a:r>
          </a:p>
        </p:txBody>
      </p:sp>
      <p:sp>
        <p:nvSpPr>
          <p:cNvPr id="5" name="Rectangle 4">
            <a:extLst>
              <a:ext uri="{FF2B5EF4-FFF2-40B4-BE49-F238E27FC236}">
                <a16:creationId xmlns:a16="http://schemas.microsoft.com/office/drawing/2014/main" id="{1FB5EE5C-6E58-A04E-9D0D-5337956B5A8B}"/>
              </a:ext>
            </a:extLst>
          </p:cNvPr>
          <p:cNvSpPr/>
          <p:nvPr/>
        </p:nvSpPr>
        <p:spPr>
          <a:xfrm>
            <a:off x="5812973" y="297145"/>
            <a:ext cx="6106886" cy="3046988"/>
          </a:xfrm>
          <a:prstGeom prst="rect">
            <a:avLst/>
          </a:prstGeom>
        </p:spPr>
        <p:txBody>
          <a:bodyPr wrap="square">
            <a:spAutoFit/>
          </a:bodyPr>
          <a:lstStyle/>
          <a:p>
            <a:pPr algn="just"/>
            <a:r>
              <a:rPr lang="en-US" sz="1600" dirty="0"/>
              <a:t>For instance, we have a dataset that explains the requirements that determine whether or not a child is allowed to go play golf. These are the parameters. : Wind, humidity, temperature, and outlook. Let's now explore different combinations of these characteristics to observe which of the following scenarios allows the kids to play golf and which does not. We send this data into the machine along with the rules that inform it all the possibilities after going through each scenario. After training on this data, the system is prepared for testing. We instruct the machine to expect overcast skies, normal temperatures, normal humidity, and weak winds when it is being tested. The machine will now be able to forecast whether or not the child can go outside to play golf based on this testing dataset, and it will show us the result. </a:t>
            </a:r>
          </a:p>
        </p:txBody>
      </p:sp>
      <p:pic>
        <p:nvPicPr>
          <p:cNvPr id="8" name="Picture 7">
            <a:extLst>
              <a:ext uri="{FF2B5EF4-FFF2-40B4-BE49-F238E27FC236}">
                <a16:creationId xmlns:a16="http://schemas.microsoft.com/office/drawing/2014/main" id="{7E6018B2-E998-364A-A86B-C000593FCDA2}"/>
              </a:ext>
            </a:extLst>
          </p:cNvPr>
          <p:cNvPicPr>
            <a:picLocks noChangeAspect="1"/>
          </p:cNvPicPr>
          <p:nvPr/>
        </p:nvPicPr>
        <p:blipFill rotWithShape="1">
          <a:blip r:embed="rId2"/>
          <a:srcRect l="2596"/>
          <a:stretch/>
        </p:blipFill>
        <p:spPr>
          <a:xfrm>
            <a:off x="6678387" y="3344133"/>
            <a:ext cx="4376058" cy="3228618"/>
          </a:xfrm>
          <a:prstGeom prst="rect">
            <a:avLst/>
          </a:prstGeom>
        </p:spPr>
      </p:pic>
    </p:spTree>
    <p:extLst>
      <p:ext uri="{BB962C8B-B14F-4D97-AF65-F5344CB8AC3E}">
        <p14:creationId xmlns:p14="http://schemas.microsoft.com/office/powerpoint/2010/main" val="334007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8DF73DD-6EE2-C74F-B46C-DB2B1F0B1B79}"/>
              </a:ext>
            </a:extLst>
          </p:cNvPr>
          <p:cNvSpPr>
            <a:spLocks noGrp="1"/>
          </p:cNvSpPr>
          <p:nvPr>
            <p:ph type="ftr" sz="quarter" idx="11"/>
          </p:nvPr>
        </p:nvSpPr>
        <p:spPr/>
        <p:txBody>
          <a:bodyPr/>
          <a:lstStyle/>
          <a:p>
            <a:r>
              <a:rPr lang="en-US"/>
              <a:t>Class IX</a:t>
            </a:r>
          </a:p>
        </p:txBody>
      </p:sp>
      <p:sp>
        <p:nvSpPr>
          <p:cNvPr id="12" name="TextBox 11">
            <a:extLst>
              <a:ext uri="{FF2B5EF4-FFF2-40B4-BE49-F238E27FC236}">
                <a16:creationId xmlns:a16="http://schemas.microsoft.com/office/drawing/2014/main" id="{C3EA2805-02CE-644F-B6EC-FC9AAD3E4EA2}"/>
              </a:ext>
            </a:extLst>
          </p:cNvPr>
          <p:cNvSpPr txBox="1"/>
          <p:nvPr/>
        </p:nvSpPr>
        <p:spPr>
          <a:xfrm>
            <a:off x="345538" y="503472"/>
            <a:ext cx="4804329" cy="584775"/>
          </a:xfrm>
          <a:prstGeom prst="rect">
            <a:avLst/>
          </a:prstGeom>
          <a:noFill/>
        </p:spPr>
        <p:txBody>
          <a:bodyPr wrap="none" rtlCol="0">
            <a:spAutoFit/>
          </a:bodyPr>
          <a:lstStyle/>
          <a:p>
            <a:r>
              <a:rPr lang="en-US" sz="3200" b="1" dirty="0"/>
              <a:t>2.Learning based Approach</a:t>
            </a:r>
          </a:p>
        </p:txBody>
      </p:sp>
      <p:sp>
        <p:nvSpPr>
          <p:cNvPr id="4" name="Rectangle 3">
            <a:extLst>
              <a:ext uri="{FF2B5EF4-FFF2-40B4-BE49-F238E27FC236}">
                <a16:creationId xmlns:a16="http://schemas.microsoft.com/office/drawing/2014/main" id="{00F48A89-8998-7D46-8408-C15DB85B709F}"/>
              </a:ext>
            </a:extLst>
          </p:cNvPr>
          <p:cNvSpPr/>
          <p:nvPr/>
        </p:nvSpPr>
        <p:spPr>
          <a:xfrm>
            <a:off x="399656" y="1275933"/>
            <a:ext cx="5010151" cy="5262979"/>
          </a:xfrm>
          <a:prstGeom prst="rect">
            <a:avLst/>
          </a:prstGeom>
        </p:spPr>
        <p:txBody>
          <a:bodyPr wrap="square">
            <a:spAutoFit/>
          </a:bodyPr>
          <a:lstStyle/>
          <a:p>
            <a:pPr marL="285750" indent="-285750" algn="just">
              <a:buFont typeface="System Font Regular"/>
              <a:buChar char="✓"/>
            </a:pPr>
            <a:r>
              <a:rPr lang="en-US" sz="2400" dirty="0"/>
              <a:t>Refers to the Al modelling where the machine learns by itself.</a:t>
            </a:r>
          </a:p>
          <a:p>
            <a:pPr marL="285750" indent="-285750" algn="just">
              <a:buFont typeface="System Font Regular"/>
              <a:buChar char="✓"/>
            </a:pPr>
            <a:r>
              <a:rPr lang="en-US" sz="2400" dirty="0"/>
              <a:t>Under the Learning Based approach, the Al model gets trained on the data fed to it and then is able to design a model which is adaptive to the change in data  </a:t>
            </a:r>
          </a:p>
          <a:p>
            <a:pPr marL="285750" indent="-285750" algn="just">
              <a:buFont typeface="System Font Regular"/>
              <a:buChar char="✓"/>
            </a:pPr>
            <a:r>
              <a:rPr lang="en-US" sz="2400" dirty="0"/>
              <a:t>That is, if the model is trained with X type of data and the machine designs the algorithm around it, the model would modify itself according to the changes which occur in the data so that all the exceptions are handled in this case. </a:t>
            </a:r>
          </a:p>
        </p:txBody>
      </p:sp>
      <p:sp>
        <p:nvSpPr>
          <p:cNvPr id="2" name="Rectangle 1">
            <a:extLst>
              <a:ext uri="{FF2B5EF4-FFF2-40B4-BE49-F238E27FC236}">
                <a16:creationId xmlns:a16="http://schemas.microsoft.com/office/drawing/2014/main" id="{0F7C2C25-EF4E-054C-9970-8223FEDA805E}"/>
              </a:ext>
            </a:extLst>
          </p:cNvPr>
          <p:cNvSpPr/>
          <p:nvPr/>
        </p:nvSpPr>
        <p:spPr>
          <a:xfrm>
            <a:off x="5742215" y="299508"/>
            <a:ext cx="6096000" cy="3293209"/>
          </a:xfrm>
          <a:prstGeom prst="rect">
            <a:avLst/>
          </a:prstGeom>
        </p:spPr>
        <p:txBody>
          <a:bodyPr>
            <a:spAutoFit/>
          </a:bodyPr>
          <a:lstStyle/>
          <a:p>
            <a:pPr algn="just"/>
            <a:r>
              <a:rPr lang="en-US" sz="1600" dirty="0">
                <a:latin typeface="Calibri" panose="020F0502020204030204" pitchFamily="34" charset="0"/>
              </a:rPr>
              <a:t>For example, suppose you have a dataset comprising of 100 images of apples and bananas each. These images depict apples and bananas in various shapes and sizes. These images are then labelled as either apple or banana so that all apple images are labelled 'apple' and all the banana images have 'banana' as their label. Now, the Al model is trained with this dataset and the model is programmed in such a way that it can distinguish between an apple image and a banana image according to their features and can predict the label of any image which is fed to it as an apple or a banana. After training, the machine is now fed with testing data. Now, the testing data might not have similar images as the ones on which the model has been trained. So, the model adapts to the features on which it has been trained and accordingly predicts if the image is of an apple or banana. </a:t>
            </a:r>
            <a:endParaRPr lang="en-US" sz="1600" dirty="0"/>
          </a:p>
        </p:txBody>
      </p:sp>
      <p:pic>
        <p:nvPicPr>
          <p:cNvPr id="7" name="Picture 6">
            <a:extLst>
              <a:ext uri="{FF2B5EF4-FFF2-40B4-BE49-F238E27FC236}">
                <a16:creationId xmlns:a16="http://schemas.microsoft.com/office/drawing/2014/main" id="{FE9297AE-B8D8-7145-9A39-5258CDC8EA4F}"/>
              </a:ext>
            </a:extLst>
          </p:cNvPr>
          <p:cNvPicPr>
            <a:picLocks noChangeAspect="1"/>
          </p:cNvPicPr>
          <p:nvPr/>
        </p:nvPicPr>
        <p:blipFill>
          <a:blip r:embed="rId2"/>
          <a:stretch>
            <a:fillRect/>
          </a:stretch>
        </p:blipFill>
        <p:spPr>
          <a:xfrm>
            <a:off x="6764073" y="3750601"/>
            <a:ext cx="4052283" cy="2788311"/>
          </a:xfrm>
          <a:prstGeom prst="rect">
            <a:avLst/>
          </a:prstGeom>
        </p:spPr>
      </p:pic>
    </p:spTree>
    <p:extLst>
      <p:ext uri="{BB962C8B-B14F-4D97-AF65-F5344CB8AC3E}">
        <p14:creationId xmlns:p14="http://schemas.microsoft.com/office/powerpoint/2010/main" val="244264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1253</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System Font Regular</vt:lpstr>
      <vt:lpstr>Times New Roman</vt:lpstr>
      <vt:lpstr>Wingdings</vt:lpstr>
      <vt:lpstr>Zapf Dingbats</vt:lpstr>
      <vt:lpstr>Office Theme</vt:lpstr>
      <vt:lpstr>AI Project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Cycle</dc:title>
  <dc:creator>Microsoft Office User</dc:creator>
  <cp:lastModifiedBy>Microsoft Office User</cp:lastModifiedBy>
  <cp:revision>22</cp:revision>
  <dcterms:created xsi:type="dcterms:W3CDTF">2024-09-03T00:36:13Z</dcterms:created>
  <dcterms:modified xsi:type="dcterms:W3CDTF">2024-12-10T14:17:08Z</dcterms:modified>
</cp:coreProperties>
</file>