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57" r:id="rId4"/>
    <p:sldId id="272" r:id="rId5"/>
    <p:sldId id="261" r:id="rId6"/>
    <p:sldId id="262" r:id="rId7"/>
    <p:sldId id="259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501"/>
  </p:normalViewPr>
  <p:slideViewPr>
    <p:cSldViewPr snapToGrid="0" snapToObjects="1">
      <p:cViewPr varScale="1">
        <p:scale>
          <a:sx n="74" d="100"/>
          <a:sy n="74" d="100"/>
        </p:scale>
        <p:origin x="8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C788E7-5DB3-3E45-AD53-0A4F6B87C958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CDADC-82F0-0245-88B2-5C245C54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38D0-634A-A54B-BEF1-73F9A7B69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A1149-1C86-C845-A644-CD299222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6250-EEAF-9548-9CDA-CDF67645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3A62-6505-8F44-A9E1-555EAE10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8424-7A0D-7A49-B9D0-CEE3C5AB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D7B4-67C7-8E42-93BD-998D49F9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6AFF3-9A13-E949-94B2-DDBE62E2F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820B-31C8-7E4B-859F-9ED1AA5C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5B34-0BD7-564E-B64B-656E4E28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31BB2-E452-2D45-B360-011EBF9B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FD4F2-91FA-5B4B-9168-04748BD83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E1BD6-A81B-B740-9597-658BEB630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7CDB3-6115-5946-8F56-E09BDEE5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5D1D-7D94-9C4A-86C2-294F9940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89349-38F0-7F43-83CC-94F823C7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2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92AE-BA1E-E845-AA55-6CE60B5B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ADFD6-6E64-B248-A3A4-80B30A775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781A-19B6-554D-80F1-B19C3CA5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13279-D6D4-2E43-A245-B6681D4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FBCBF-C9FB-B24E-AD89-E8A8C2D86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C129-24B2-2E45-93FE-2FF31AEB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F50EE-5A34-C84D-A455-9C47C37EE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D8F4-4BA0-FF49-AF02-EED8B90E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9241-7DF2-FF42-A3C9-4AB84163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90BBE-E4E4-EF4F-8593-F6B796A2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FD1AF-DF51-9140-AD56-FE96A9C3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DF3-7501-054F-B1AB-6A01D8AEF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88E55-8B17-5A46-9EE3-4C248A2E1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D053-8DC9-6B48-85CF-54DAB7D3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902E-8DB3-FC4A-9C26-DBCE1419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EB559-5468-8F4F-BB54-6D957BEC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A0A3E-433D-F54B-93BA-E3FE119A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79C9F-9187-4E42-A4C5-B5FAAC16F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4D1D-2A3F-234F-9446-0BBD65FC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FD625-1F6F-3F4E-8C68-842C928BA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EA59B-CB93-3B4A-8E2E-F7694268E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CC900-886A-9E4F-80DF-F46E639E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3938D-B400-F743-BF68-C08C008F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BA789-CC9C-0045-83BF-30B4CBD3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9D2A-3C1E-174B-8111-F8AB8E97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E3DB7-26F2-AD48-8EA7-C8422A06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520CE-F360-4B4A-BE04-458D6A84F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3D49C-4289-354A-8552-C20093AD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617A4-7D60-CA44-B7BF-F0861C62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FBC1D-315F-C945-8074-4B29AF4B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818D0-1D80-4246-BCB9-B249F32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9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BBC4-7CAD-E147-87BC-360A54C6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CA2-6F1B-0F47-9858-77C869806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044E5-0F05-174F-BC40-9A6534F62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BB745-5458-7D41-86C5-38AA7335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D2E7-3EF4-5140-A262-B1DA9B930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13283-A209-364D-9E1D-5588EC08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5B02-A239-F844-A367-AA0A0A1B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380C1-6AD0-754E-A18F-AFFF0D474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7D14-4A1F-D64F-90EC-52CB82E1A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200F-D88D-064E-8F01-8737D58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39132-95CC-A34F-A730-D5C11598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9137-9312-264D-99C3-0AA08DE1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0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967CEF-198B-1A40-B17C-66617760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5BC00-5295-BC4B-A20C-AF6FD336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622EB-CC28-B644-9E48-93A7CDE75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3DAA2-2F37-314E-8CD6-47E446265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FD81-16D5-FB43-A879-B1077FFF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5A22-E386-0A4B-B024-9289DB93E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410E83-BB6F-D94F-A922-A061B741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97" y="1029538"/>
            <a:ext cx="10401300" cy="466090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4ED4476-C3AC-3E48-B499-36F12775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70975E-E4A8-304C-B865-0C8B2E09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5FE2C9-AA98-8741-AF44-BF42CB0F5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2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30CC7-736E-3C4B-A212-A96317D2A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7" y="1113169"/>
            <a:ext cx="11302558" cy="4989292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D021-0E0C-424C-8FD7-EC90D76D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827B3-DC27-B04F-805A-CD5BAF66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B6FA8-67E9-4349-89F9-B4DA2AF3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C3A270-14F2-A640-AFD8-B76A7C01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60" y="1113169"/>
            <a:ext cx="10966766" cy="48410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D62DCCA-BFE1-534B-B607-1F4F1F0D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A9494D-EBB9-A44F-8D0A-22977DB9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6375-B4EB-844F-A34A-EF3A2093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5D87C5-074B-C34B-944D-3399CE29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06" y="805120"/>
            <a:ext cx="10945481" cy="510658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1EC4-F01E-8B40-8BE8-9209101F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E56A5-2F3A-3449-996E-B3BFCB0A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88170-4D27-F140-BFB0-5B85568D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FDBAE-5F08-0143-A7DB-93DB23A5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2" y="1177506"/>
            <a:ext cx="10901153" cy="4572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BBFA-BC1B-4C47-A0AD-A981DF19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0BB7CB-06BD-AA46-B5B0-96295AAA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A3AB14-57B3-3247-8B5A-5CF12D8A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4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5CF7EE-E3B4-8B41-BFDA-B425DCFB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30" y="1109333"/>
            <a:ext cx="10982865" cy="473937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A6E27-93F9-E447-99FB-C4448577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ABC-4D6A-1547-8C92-EABE5EE4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F73C9-E2A4-F849-96DA-733B8498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5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A2DC2C-A0ED-7F4B-9524-6AAFB2F6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98" y="1028580"/>
            <a:ext cx="10881403" cy="488914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178E7-E628-AF42-8F86-A6BB670E4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37A32-19B1-924F-B5D8-C0AC26C4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20946-A941-7748-A1BF-DD11EEE7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90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009C-FB95-654C-97F4-321A2B8C9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863" y="1600919"/>
            <a:ext cx="3949700" cy="3276600"/>
          </a:xfrm>
          <a:prstGeom prst="ellipse">
            <a:avLst/>
          </a:prstGeom>
          <a:ln w="12700" cap="rnd" cmpd="thickThin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DF55-5DFE-1846-A099-53FED27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0A3A-7463-FA4F-BCF9-2A7CEB30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8E9F-05D7-8A41-AC6B-C9C1007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48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DF55-5DFE-1846-A099-53FED27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0A3A-7463-FA4F-BCF9-2A7CEB30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8E9F-05D7-8A41-AC6B-C9C1007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FB28B-1F9E-1947-80D1-9EDA3855981D}"/>
              </a:ext>
            </a:extLst>
          </p:cNvPr>
          <p:cNvSpPr/>
          <p:nvPr/>
        </p:nvSpPr>
        <p:spPr>
          <a:xfrm>
            <a:off x="1400354" y="1475963"/>
            <a:ext cx="8305800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 algorithm is a step-by-step procedure to solve a problem.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Flowcharts use shapes like rectangles to represent processes or actions.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Flowcharts can only be used to describe computer programs.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Algorithms are only used by scientists and engineers.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Flowcharts must always flow from left to right.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Flowcharts can use arrows to show the flow of control in a program.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An algorithm must have exactly 10 steps to be effective.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Flowcharts are used to represent complex data structures.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Algorithms are used in everyday tasks like making a sandwich.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Flowcharts are a visual representation of an algorithm.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B1005-356D-0343-8764-3AD0A39D765C}"/>
              </a:ext>
            </a:extLst>
          </p:cNvPr>
          <p:cNvSpPr txBox="1"/>
          <p:nvPr/>
        </p:nvSpPr>
        <p:spPr>
          <a:xfrm>
            <a:off x="569343" y="741872"/>
            <a:ext cx="6094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State whether given statements below are True or False</a:t>
            </a:r>
          </a:p>
        </p:txBody>
      </p:sp>
    </p:spTree>
    <p:extLst>
      <p:ext uri="{BB962C8B-B14F-4D97-AF65-F5344CB8AC3E}">
        <p14:creationId xmlns:p14="http://schemas.microsoft.com/office/powerpoint/2010/main" val="220859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5DF55-5DFE-1846-A099-53FED27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00A3A-7463-FA4F-BCF9-2A7CEB30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C8E9F-05D7-8A41-AC6B-C9C10077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B1005-356D-0343-8764-3AD0A39D765C}"/>
              </a:ext>
            </a:extLst>
          </p:cNvPr>
          <p:cNvSpPr txBox="1"/>
          <p:nvPr/>
        </p:nvSpPr>
        <p:spPr>
          <a:xfrm>
            <a:off x="569343" y="741872"/>
            <a:ext cx="2325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Match </a:t>
            </a:r>
            <a:r>
              <a:rPr lang="en-US" sz="2000" b="1"/>
              <a:t>the following</a:t>
            </a:r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5C504F-62FC-2242-9B34-4C798003B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38910"/>
              </p:ext>
            </p:extLst>
          </p:nvPr>
        </p:nvGraphicFramePr>
        <p:xfrm>
          <a:off x="2209800" y="1527865"/>
          <a:ext cx="8128000" cy="3947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6811">
                  <a:extLst>
                    <a:ext uri="{9D8B030D-6E8A-4147-A177-3AD203B41FA5}">
                      <a16:colId xmlns:a16="http://schemas.microsoft.com/office/drawing/2014/main" val="1755251761"/>
                    </a:ext>
                  </a:extLst>
                </a:gridCol>
                <a:gridCol w="5341189">
                  <a:extLst>
                    <a:ext uri="{9D8B030D-6E8A-4147-A177-3AD203B41FA5}">
                      <a16:colId xmlns:a16="http://schemas.microsoft.com/office/drawing/2014/main" val="3011082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1.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A. Flowchart symbol that marks the beginning or end of a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380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2. Flowchart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B. Step-by-step procedure to solve a problem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29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3.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C. Flowchart symbol that indicates a choice or condition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445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4.Decision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D. Action or step in a flowchart represented by a rectangle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59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/>
                        <a:t>5.Start/End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E. Visual representation of an algorithm using symbols and arrows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480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0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5A365E-6796-AF41-AB86-1EE336C7856B}"/>
              </a:ext>
            </a:extLst>
          </p:cNvPr>
          <p:cNvSpPr txBox="1"/>
          <p:nvPr/>
        </p:nvSpPr>
        <p:spPr>
          <a:xfrm>
            <a:off x="586596" y="1500996"/>
            <a:ext cx="46758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What is Flowchart?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B102B-A559-CA42-ABDB-E7D154B66E2C}"/>
              </a:ext>
            </a:extLst>
          </p:cNvPr>
          <p:cNvSpPr/>
          <p:nvPr/>
        </p:nvSpPr>
        <p:spPr>
          <a:xfrm>
            <a:off x="1236129" y="2846565"/>
            <a:ext cx="98746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A </a:t>
            </a:r>
            <a:r>
              <a:rPr lang="en-US" sz="3600" b="1" dirty="0"/>
              <a:t>flowchart</a:t>
            </a:r>
            <a:r>
              <a:rPr lang="en-US" sz="3600" dirty="0"/>
              <a:t> is a diagram that depicts a </a:t>
            </a:r>
            <a:r>
              <a:rPr lang="en-US" sz="3600" b="1" dirty="0"/>
              <a:t>process</a:t>
            </a:r>
            <a:r>
              <a:rPr lang="en-US" sz="3600" dirty="0"/>
              <a:t>, </a:t>
            </a:r>
            <a:r>
              <a:rPr lang="en-US" sz="3600" b="1" dirty="0"/>
              <a:t>system</a:t>
            </a:r>
            <a:r>
              <a:rPr lang="en-US" sz="3600" dirty="0"/>
              <a:t>, or </a:t>
            </a:r>
            <a:r>
              <a:rPr lang="en-US" sz="3600" b="1" dirty="0"/>
              <a:t>computer algorithm</a:t>
            </a:r>
            <a:r>
              <a:rPr lang="en-US" sz="3600" dirty="0"/>
              <a:t>. It visually represents the </a:t>
            </a:r>
            <a:r>
              <a:rPr lang="en-US" sz="3600" b="1" i="1" dirty="0"/>
              <a:t>steps of a sequence in a clear, easy-to-understand format</a:t>
            </a:r>
            <a:r>
              <a:rPr lang="en-US" sz="36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83EF2-3F85-CA43-A932-5CDCE8D5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FA0EC-C472-C244-A0FE-A3E1B6B46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90EC-11DB-7046-86D8-1DC440823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23CBB-ECC0-B244-B6C7-4FB611EE2E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183"/>
          <a:stretch/>
        </p:blipFill>
        <p:spPr>
          <a:xfrm>
            <a:off x="951781" y="2036794"/>
            <a:ext cx="10515600" cy="3941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FD5E8-7CCB-9E48-8616-03E916323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" b="77097"/>
          <a:stretch/>
        </p:blipFill>
        <p:spPr>
          <a:xfrm>
            <a:off x="951781" y="601932"/>
            <a:ext cx="10074215" cy="11751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7DA5-1F62-C740-A9F2-CD54FBCCD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A49ECA-457C-E34E-A49B-69B21612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9AEAD-A730-D24B-A242-46F6AE7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589702-A202-F74D-9A94-18E5B9F8B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92" y="710842"/>
            <a:ext cx="9738985" cy="55107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6D7D-FECC-0047-BB5E-7F012483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D675-A63D-7940-AFDC-DEDB8633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68A13-6973-414E-B85E-BBF191C1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E2800-BFFD-5A4D-8A31-F6D1C3A2B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04" y="1020431"/>
            <a:ext cx="11523430" cy="513882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2E1F6D-DE16-294D-BBBF-3B6B3B02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C67D4A-5E49-F149-B9A2-A0431034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6D2ED1-1F38-8C46-98D8-0E8E4993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38AA13-4C30-6D4C-A46F-F496215B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67" y="759124"/>
            <a:ext cx="10790926" cy="552090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0F1EC-473F-C540-8E2B-F2932194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0C0EA-B894-B042-8E09-CD38D8FA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CFA22-AC25-4344-AF25-AA3CD98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3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5FD445-7259-804D-98A3-3C07C257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76" y="897866"/>
            <a:ext cx="10981393" cy="49680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E032AD-9632-534F-A3C4-F7F29F1A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74D3B4-039A-AD4A-9123-ABE8BBDC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366C6A-A4E4-5640-86BF-C0126AA5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69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86A95-DEFE-1749-B4EA-4704A7DC3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397"/>
          <a:stretch/>
        </p:blipFill>
        <p:spPr>
          <a:xfrm>
            <a:off x="564491" y="1779850"/>
            <a:ext cx="10897408" cy="28134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5A47-DCB8-6644-AFD8-297BCF4A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3431-1445-9C43-9516-F1958B18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70D1C-5C94-9A4C-B49C-2609988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DFD806-511A-2748-A63D-9C70383FD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35" y="725337"/>
            <a:ext cx="11597617" cy="534765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2982-D506-8548-9B7D-11FF6C86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7/19/24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9D953-9BE3-4040-92C5-849A44792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Algorithm &amp; Flowchart - Basics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D1F8E-325B-ED48-B79F-CDB8B22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F5A22-E386-0A4B-B024-9289DB93E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350</Words>
  <Application>Microsoft Macintosh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2024-07-19T02:55:08Z</dcterms:created>
  <dcterms:modified xsi:type="dcterms:W3CDTF">2024-07-19T03:43:10Z</dcterms:modified>
</cp:coreProperties>
</file>