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ourdeFranceHistory_16867289608840/TourDeFranceHi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315DA9-41D6-4B9D-BD48-947AA1EB6A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Tour de France History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83C39F-F79B-48A1-BA58-8D2339DD16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6/14/2023 12:30:39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ur De France History" id="2" name="slide2">
            <a:extLst>
              <a:ext uri="{FF2B5EF4-FFF2-40B4-BE49-F238E27FC236}">
                <a16:creationId xmlns:a16="http://schemas.microsoft.com/office/drawing/2014/main" id="{5BBAEB72-E19F-4284-8C31-80932AF8B1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7" y="0"/>
            <a:ext cx="11663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2023-06-14T12:30:39Z</dcterms:created>
  <dcterms:modified xsi:type="dcterms:W3CDTF">2023-06-14T12:30:39Z</dcterms:modified>
</cp:coreProperties>
</file>