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ijkstra.cs.ttu.ee/~Tauri.Turkson/tarkvaratehnika/Estling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ESTLINGO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t-EE" dirty="0" smtClean="0"/>
              <a:t>Aet Telvik</a:t>
            </a:r>
          </a:p>
          <a:p>
            <a:r>
              <a:rPr lang="et-EE" dirty="0" smtClean="0"/>
              <a:t>Sven Veskijärv</a:t>
            </a:r>
          </a:p>
          <a:p>
            <a:r>
              <a:rPr lang="et-EE" dirty="0" err="1" smtClean="0"/>
              <a:t>Tauri</a:t>
            </a:r>
            <a:r>
              <a:rPr lang="et-EE" dirty="0" smtClean="0"/>
              <a:t> </a:t>
            </a:r>
            <a:r>
              <a:rPr lang="et-EE" dirty="0" err="1" smtClean="0"/>
              <a:t>Türkson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373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MIS ON ESTLINGO?</a:t>
            </a:r>
            <a:endParaRPr lang="et-E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99" y="1034473"/>
            <a:ext cx="8122901" cy="4773193"/>
          </a:xfrm>
        </p:spPr>
      </p:pic>
    </p:spTree>
    <p:extLst>
      <p:ext uri="{BB962C8B-B14F-4D97-AF65-F5344CB8AC3E}">
        <p14:creationId xmlns:p14="http://schemas.microsoft.com/office/powerpoint/2010/main" val="17957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KUIDAS TÖÖTAB?</a:t>
            </a:r>
            <a:endParaRPr lang="et-E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1" y="475889"/>
            <a:ext cx="8107631" cy="5878729"/>
          </a:xfrm>
        </p:spPr>
      </p:pic>
    </p:spTree>
    <p:extLst>
      <p:ext uri="{BB962C8B-B14F-4D97-AF65-F5344CB8AC3E}">
        <p14:creationId xmlns:p14="http://schemas.microsoft.com/office/powerpoint/2010/main" val="210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1 iteratsioon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b="1" dirty="0"/>
              <a:t>1. Iteratsioon – Põhilise funktsionaalsuse koostamine (tähtaeg 6. nädal</a:t>
            </a:r>
            <a:r>
              <a:rPr lang="et-EE" b="1" dirty="0" smtClean="0"/>
              <a:t>)</a:t>
            </a:r>
          </a:p>
          <a:p>
            <a:pPr marL="0" indent="0">
              <a:buNone/>
            </a:pPr>
            <a:endParaRPr lang="et-EE" b="1" dirty="0"/>
          </a:p>
          <a:p>
            <a:r>
              <a:rPr lang="et-EE" dirty="0"/>
              <a:t>1 Projekti aluse koostamine Javas ning esialgse veebikeskkonna UI loomine</a:t>
            </a:r>
          </a:p>
          <a:p>
            <a:r>
              <a:rPr lang="et-EE" dirty="0"/>
              <a:t>Kasutaja saab </a:t>
            </a:r>
            <a:r>
              <a:rPr lang="et-EE" dirty="0" err="1"/>
              <a:t>sisselogimata</a:t>
            </a:r>
            <a:r>
              <a:rPr lang="et-EE" dirty="0"/>
              <a:t> mängida vähemalt ühte mängu</a:t>
            </a:r>
          </a:p>
          <a:p>
            <a:r>
              <a:rPr lang="et-EE" dirty="0"/>
              <a:t>Veebilehel vajalike osade loomine (nupud, nimekirjad jne)</a:t>
            </a:r>
          </a:p>
          <a:p>
            <a:r>
              <a:rPr lang="et-EE" dirty="0"/>
              <a:t>2 Põhilise funktsionaalsuse realiseerimine</a:t>
            </a:r>
          </a:p>
          <a:p>
            <a:r>
              <a:rPr lang="et-EE" dirty="0"/>
              <a:t>Vähemalt ühe eesti keelt õpetava mängu loomine</a:t>
            </a:r>
          </a:p>
          <a:p>
            <a:r>
              <a:rPr lang="et-EE" dirty="0"/>
              <a:t>Loodud mängu </a:t>
            </a:r>
            <a:r>
              <a:rPr lang="et-EE" dirty="0" smtClean="0"/>
              <a:t>testimine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557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ESTLINGO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hlinkClick r:id="rId2"/>
              </a:rPr>
              <a:t>http://dijkstra.cs.ttu.ee/~Tauri.Turkson/tarkvaratehnika/Estlingo</a:t>
            </a:r>
            <a:r>
              <a:rPr lang="et-EE" dirty="0" smtClean="0">
                <a:hlinkClick r:id="rId2"/>
              </a:rPr>
              <a:t>/</a:t>
            </a:r>
            <a:r>
              <a:rPr lang="et-EE" dirty="0" smtClean="0"/>
              <a:t> 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520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JÄRELDUSED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FUNKTSIONAALSUS</a:t>
            </a:r>
          </a:p>
          <a:p>
            <a:r>
              <a:rPr lang="et-EE" dirty="0" smtClean="0"/>
              <a:t>KOMPONENTIDE KOOSTÖÖTAMINE</a:t>
            </a:r>
          </a:p>
          <a:p>
            <a:r>
              <a:rPr lang="et-EE" dirty="0" smtClean="0"/>
              <a:t>DISAIN- TÄIUSTAMINE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563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Tänan kuulamast!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028178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</TotalTime>
  <Words>86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ESTLINGO</vt:lpstr>
      <vt:lpstr>MIS ON ESTLINGO?</vt:lpstr>
      <vt:lpstr>KUIDAS TÖÖTAB?</vt:lpstr>
      <vt:lpstr>1 iteratsioon</vt:lpstr>
      <vt:lpstr>ESTLINGO</vt:lpstr>
      <vt:lpstr>JÄRELDUSED</vt:lpstr>
      <vt:lpstr>Tänan kuulamast!</vt:lpstr>
    </vt:vector>
  </TitlesOfParts>
  <Company>Nortal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ESTLINGO</dc:title>
  <dc:creator>Aet Telvik</dc:creator>
  <cp:lastModifiedBy>Aet Telvik</cp:lastModifiedBy>
  <cp:revision>5</cp:revision>
  <dcterms:created xsi:type="dcterms:W3CDTF">2017-03-08T12:05:35Z</dcterms:created>
  <dcterms:modified xsi:type="dcterms:W3CDTF">2017-03-08T12:31:57Z</dcterms:modified>
</cp:coreProperties>
</file>