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912cca23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0912cca2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912cca23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912cca23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912cca23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912cca23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0912cca23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0912cca23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evape.sho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/>
              <a:t>Vape Shop in Dubai</a:t>
            </a:r>
            <a:endParaRPr b="1" sz="5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763775" y="3924925"/>
            <a:ext cx="790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050" y="3530850"/>
            <a:ext cx="1294251" cy="129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6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Us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195375" y="1152475"/>
            <a:ext cx="763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Aevape offers new and premium quality vaping products, an online retailer and supplier of e-cigarettes, e-liquids. With the best e-liquid brands and flavours from around the world at the best prices, we strive to deliver to our customers the freshest e-liquids around. We are an ESMA-approved retailer.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AEVAPE SHOP DUBAI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170725" y="1078525"/>
            <a:ext cx="76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need vape products in UAE? We are the best </a:t>
            </a:r>
            <a:r>
              <a:rPr lang="en" u="sng">
                <a:solidFill>
                  <a:schemeClr val="hlink"/>
                </a:solidFill>
                <a:hlinkClick r:id="rId3"/>
              </a:rPr>
              <a:t>vape shop in dubai</a:t>
            </a:r>
            <a:r>
              <a:rPr lang="en"/>
              <a:t> and best online sellers in UAE. We provide premium quality and all branded </a:t>
            </a:r>
            <a:r>
              <a:rPr lang="en"/>
              <a:t>e-cigarettes, e-liquids,accessories and vaping products at the best price. Select your favorite vape product and flavours from AEVAPE.SHOP we gives fast and free shipping world wide and 24*7 free online service. Shop now..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Contact Us</a:t>
            </a:r>
            <a:endParaRPr b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158400" y="1152475"/>
            <a:ext cx="767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Us :+971567860400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Mail : support@aevape.shop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Visit: https://aevape.shop/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