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69" r:id="rId2"/>
    <p:sldId id="281" r:id="rId3"/>
    <p:sldId id="270" r:id="rId4"/>
    <p:sldId id="282" r:id="rId5"/>
    <p:sldId id="257" r:id="rId6"/>
    <p:sldId id="283" r:id="rId7"/>
    <p:sldId id="274" r:id="rId8"/>
    <p:sldId id="284" r:id="rId9"/>
    <p:sldId id="280" r:id="rId10"/>
    <p:sldId id="285" r:id="rId11"/>
    <p:sldId id="279" r:id="rId12"/>
    <p:sldId id="286" r:id="rId13"/>
    <p:sldId id="275" r:id="rId14"/>
    <p:sldId id="287" r:id="rId15"/>
    <p:sldId id="278" r:id="rId16"/>
    <p:sldId id="288" r:id="rId17"/>
    <p:sldId id="276" r:id="rId18"/>
    <p:sldId id="289" r:id="rId19"/>
    <p:sldId id="277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90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4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8307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52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95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703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6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4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9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34471" y="-174812"/>
            <a:ext cx="12546106" cy="72345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3046" y="1416605"/>
            <a:ext cx="8365375" cy="21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500" dirty="0" smtClean="0">
                <a:solidFill>
                  <a:schemeClr val="bg1"/>
                </a:solidFill>
              </a:rPr>
              <a:t>MIMS:</a:t>
            </a:r>
            <a:endParaRPr lang="en-US" sz="225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63046" y="3012782"/>
            <a:ext cx="7491662" cy="2265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400" dirty="0" smtClean="0">
                <a:solidFill>
                  <a:schemeClr val="bg1"/>
                </a:solidFill>
              </a:rPr>
              <a:t>Medical Information </a:t>
            </a:r>
          </a:p>
          <a:p>
            <a:r>
              <a:rPr lang="en-US" sz="6200" dirty="0" smtClean="0">
                <a:solidFill>
                  <a:schemeClr val="bg1"/>
                </a:solidFill>
              </a:rPr>
              <a:t>Management</a:t>
            </a:r>
            <a:r>
              <a:rPr lang="en-US" sz="6200" dirty="0" smtClean="0">
                <a:solidFill>
                  <a:schemeClr val="tx1"/>
                </a:solidFill>
              </a:rPr>
              <a:t> </a:t>
            </a:r>
            <a:r>
              <a:rPr lang="en-US" sz="6200" dirty="0" smtClean="0">
                <a:solidFill>
                  <a:schemeClr val="bg1"/>
                </a:solidFill>
              </a:rPr>
              <a:t>System</a:t>
            </a:r>
            <a:endParaRPr lang="en-US" sz="6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3046" y="5253949"/>
            <a:ext cx="749166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Denney Burkholder, Alyssa Kelley, Leo Reyes, Alexandra Garcia, Albert Wallace</a:t>
            </a:r>
          </a:p>
        </p:txBody>
      </p:sp>
    </p:spTree>
    <p:extLst>
      <p:ext uri="{BB962C8B-B14F-4D97-AF65-F5344CB8AC3E}">
        <p14:creationId xmlns:p14="http://schemas.microsoft.com/office/powerpoint/2010/main" val="13709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74812" y="-134471"/>
            <a:ext cx="12492317" cy="7126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262" y="1251701"/>
            <a:ext cx="8932984" cy="50084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294729"/>
            <a:ext cx="10738338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collaboration 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14297" y="827292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Diagram </a:t>
            </a:r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04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7576" y="-94129"/>
            <a:ext cx="12425081" cy="7073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262" y="1251701"/>
            <a:ext cx="8932984" cy="50084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294729"/>
            <a:ext cx="10738338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collaboration 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14297" y="827292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Diagram 3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8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4129" y="-134471"/>
            <a:ext cx="12451976" cy="7126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262" y="1251701"/>
            <a:ext cx="8932984" cy="50084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294729"/>
            <a:ext cx="10738338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collaboration 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14297" y="827292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Diagram 3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4745" y="-140677"/>
            <a:ext cx="12548382" cy="72026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940" y="345483"/>
            <a:ext cx="7540407" cy="62959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4478" y="204806"/>
            <a:ext cx="4042653" cy="277841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Design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 Class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205805" y="-1687601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err="1" smtClean="0">
                <a:solidFill>
                  <a:schemeClr val="bg1"/>
                </a:solidFill>
              </a:rPr>
              <a:t>Diagam</a:t>
            </a:r>
            <a:r>
              <a:rPr lang="en-US" sz="4000" dirty="0" smtClean="0">
                <a:solidFill>
                  <a:schemeClr val="bg1"/>
                </a:solidFill>
              </a:rPr>
              <a:t> 3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0" y="345483"/>
            <a:ext cx="7540407" cy="62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9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2542" y="-112542"/>
            <a:ext cx="12463975" cy="7132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940" y="345483"/>
            <a:ext cx="7540407" cy="62959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4478" y="204806"/>
            <a:ext cx="4042653" cy="277841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Design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 Class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205805" y="-1687601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err="1" smtClean="0">
                <a:solidFill>
                  <a:schemeClr val="bg1"/>
                </a:solidFill>
              </a:rPr>
              <a:t>Diagam</a:t>
            </a:r>
            <a:r>
              <a:rPr lang="en-US" sz="4000" dirty="0" smtClean="0">
                <a:solidFill>
                  <a:schemeClr val="bg1"/>
                </a:solidFill>
              </a:rPr>
              <a:t> 3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0" y="345483"/>
            <a:ext cx="7540407" cy="62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96948" y="-140677"/>
            <a:ext cx="12534313" cy="71182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354" y="656492"/>
            <a:ext cx="7768865" cy="57911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783" y="406136"/>
            <a:ext cx="4042653" cy="277841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Design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 Class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205805" y="-1687601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err="1" smtClean="0">
                <a:solidFill>
                  <a:schemeClr val="bg1"/>
                </a:solidFill>
              </a:rPr>
              <a:t>Diagam</a:t>
            </a:r>
            <a:r>
              <a:rPr lang="en-US" sz="4000" dirty="0" smtClean="0">
                <a:solidFill>
                  <a:schemeClr val="bg1"/>
                </a:solidFill>
              </a:rPr>
              <a:t> 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535321" y="2753976"/>
            <a:ext cx="3340967" cy="21169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Bullets explaining which we chose design pattern we chose and why we picked this one / why it works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9" t="26874" r="28490" b="36061"/>
          <a:stretch/>
        </p:blipFill>
        <p:spPr>
          <a:xfrm>
            <a:off x="392682" y="1235784"/>
            <a:ext cx="7546208" cy="4632613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3026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40678" y="-98475"/>
            <a:ext cx="12562449" cy="70619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354" y="656492"/>
            <a:ext cx="7768865" cy="57911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783" y="406136"/>
            <a:ext cx="4042653" cy="277841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Design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 Class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205805" y="-1687601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err="1" smtClean="0">
                <a:solidFill>
                  <a:schemeClr val="bg1"/>
                </a:solidFill>
              </a:rPr>
              <a:t>Diagam</a:t>
            </a:r>
            <a:r>
              <a:rPr lang="en-US" sz="4000" dirty="0" smtClean="0">
                <a:solidFill>
                  <a:schemeClr val="bg1"/>
                </a:solidFill>
              </a:rPr>
              <a:t> 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535321" y="2753976"/>
            <a:ext cx="3340967" cy="21169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Bullets explaining which we chose design pattern we chose and why we picked this one / why it works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9" t="26874" r="28490" b="36061"/>
          <a:stretch/>
        </p:blipFill>
        <p:spPr>
          <a:xfrm>
            <a:off x="392682" y="1235784"/>
            <a:ext cx="7546208" cy="4632613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04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2542" y="-126609"/>
            <a:ext cx="12435840" cy="7090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923" y="1251701"/>
            <a:ext cx="8417169" cy="52194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8910"/>
            <a:ext cx="10363200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Class design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8460" y="7889658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237784" y="960674"/>
            <a:ext cx="2930769" cy="13099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Design1 &amp; Requirements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0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40677" y="-140677"/>
            <a:ext cx="12449908" cy="71182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923" y="1251701"/>
            <a:ext cx="8417169" cy="52194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8910"/>
            <a:ext cx="10363200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Class design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8460" y="7889658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237784" y="960674"/>
            <a:ext cx="2930769" cy="13099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Design1 &amp; Requirements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2541" y="-98473"/>
            <a:ext cx="12443494" cy="71716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251701"/>
            <a:ext cx="11394832" cy="5232292"/>
          </a:xfrm>
          <a:prstGeom prst="rect">
            <a:avLst/>
          </a:prstGeom>
          <a:noFill/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002"/>
            <a:ext cx="12567138" cy="83176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Design Evolution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570" y="1758462"/>
            <a:ext cx="10035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Write the design </a:t>
            </a: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evolution in here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61365" y="-147919"/>
            <a:ext cx="12519212" cy="7140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3046" y="1416605"/>
            <a:ext cx="8365375" cy="21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500" dirty="0" smtClean="0">
                <a:solidFill>
                  <a:schemeClr val="bg1"/>
                </a:solidFill>
              </a:rPr>
              <a:t>MIMS:</a:t>
            </a:r>
            <a:endParaRPr lang="en-US" sz="225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63046" y="3012782"/>
            <a:ext cx="7491662" cy="2265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400" dirty="0" smtClean="0">
                <a:solidFill>
                  <a:schemeClr val="bg1"/>
                </a:solidFill>
              </a:rPr>
              <a:t>Medical Information </a:t>
            </a:r>
          </a:p>
          <a:p>
            <a:r>
              <a:rPr lang="en-US" sz="6200" dirty="0" smtClean="0">
                <a:solidFill>
                  <a:schemeClr val="bg1"/>
                </a:solidFill>
              </a:rPr>
              <a:t>Management</a:t>
            </a:r>
            <a:r>
              <a:rPr lang="en-US" sz="6200" dirty="0" smtClean="0">
                <a:solidFill>
                  <a:schemeClr val="tx1"/>
                </a:solidFill>
              </a:rPr>
              <a:t> </a:t>
            </a:r>
            <a:r>
              <a:rPr lang="en-US" sz="6200" dirty="0" smtClean="0">
                <a:solidFill>
                  <a:schemeClr val="bg1"/>
                </a:solidFill>
              </a:rPr>
              <a:t>System</a:t>
            </a:r>
            <a:endParaRPr lang="en-US" sz="6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3046" y="5253949"/>
            <a:ext cx="749166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Denney Burkholder, Alyssa Kelley, Leo Reyes, Alexandra Garcia, Albert Wallace</a:t>
            </a:r>
          </a:p>
        </p:txBody>
      </p:sp>
    </p:spTree>
    <p:extLst>
      <p:ext uri="{BB962C8B-B14F-4D97-AF65-F5344CB8AC3E}">
        <p14:creationId xmlns:p14="http://schemas.microsoft.com/office/powerpoint/2010/main" val="5362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47918" y="-134471"/>
            <a:ext cx="12465423" cy="71000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251701"/>
            <a:ext cx="11394832" cy="5232292"/>
          </a:xfrm>
          <a:prstGeom prst="rect">
            <a:avLst/>
          </a:prstGeom>
          <a:noFill/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002"/>
            <a:ext cx="12567138" cy="83176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Design Evolution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570" y="1758462"/>
            <a:ext cx="10035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Write the design </a:t>
            </a: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evolution in here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1024" y="-147918"/>
            <a:ext cx="12572999" cy="71807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3046" y="1416605"/>
            <a:ext cx="8365375" cy="21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500" dirty="0" smtClean="0">
                <a:solidFill>
                  <a:schemeClr val="bg1"/>
                </a:solidFill>
              </a:rPr>
              <a:t>MIMS:</a:t>
            </a:r>
            <a:endParaRPr lang="en-US" sz="225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63046" y="3012782"/>
            <a:ext cx="7491662" cy="2265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400" dirty="0" smtClean="0">
                <a:solidFill>
                  <a:schemeClr val="bg1"/>
                </a:solidFill>
              </a:rPr>
              <a:t>Medical Information </a:t>
            </a:r>
          </a:p>
          <a:p>
            <a:r>
              <a:rPr lang="en-US" sz="6200" dirty="0" smtClean="0">
                <a:solidFill>
                  <a:schemeClr val="bg1"/>
                </a:solidFill>
              </a:rPr>
              <a:t>Management</a:t>
            </a:r>
            <a:r>
              <a:rPr lang="en-US" sz="6200" dirty="0" smtClean="0">
                <a:solidFill>
                  <a:schemeClr val="tx1"/>
                </a:solidFill>
              </a:rPr>
              <a:t> </a:t>
            </a:r>
            <a:r>
              <a:rPr lang="en-US" sz="6200" dirty="0" smtClean="0">
                <a:solidFill>
                  <a:schemeClr val="bg1"/>
                </a:solidFill>
              </a:rPr>
              <a:t>System</a:t>
            </a:r>
            <a:endParaRPr lang="en-US" sz="6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3046" y="5253949"/>
            <a:ext cx="749166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Denney Burkholder, Alyssa Kelley, Leo Reyes, Alexandra Garcia, Albert Wallace</a:t>
            </a:r>
          </a:p>
        </p:txBody>
      </p:sp>
    </p:spTree>
    <p:extLst>
      <p:ext uri="{BB962C8B-B14F-4D97-AF65-F5344CB8AC3E}">
        <p14:creationId xmlns:p14="http://schemas.microsoft.com/office/powerpoint/2010/main" val="153649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47918" y="-268941"/>
            <a:ext cx="12559553" cy="7328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3046" y="1416605"/>
            <a:ext cx="8365375" cy="213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500" dirty="0" smtClean="0">
                <a:solidFill>
                  <a:schemeClr val="bg1"/>
                </a:solidFill>
              </a:rPr>
              <a:t>MIMS:</a:t>
            </a:r>
            <a:endParaRPr lang="en-US" sz="225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63046" y="3012782"/>
            <a:ext cx="7491662" cy="2265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400" dirty="0" smtClean="0">
                <a:solidFill>
                  <a:schemeClr val="bg1"/>
                </a:solidFill>
              </a:rPr>
              <a:t>Medical Information </a:t>
            </a:r>
          </a:p>
          <a:p>
            <a:r>
              <a:rPr lang="en-US" sz="6200" dirty="0" smtClean="0">
                <a:solidFill>
                  <a:schemeClr val="bg1"/>
                </a:solidFill>
              </a:rPr>
              <a:t>Management</a:t>
            </a:r>
            <a:r>
              <a:rPr lang="en-US" sz="6200" dirty="0" smtClean="0">
                <a:solidFill>
                  <a:schemeClr val="tx1"/>
                </a:solidFill>
              </a:rPr>
              <a:t> </a:t>
            </a:r>
            <a:r>
              <a:rPr lang="en-US" sz="6200" dirty="0" smtClean="0">
                <a:solidFill>
                  <a:schemeClr val="bg1"/>
                </a:solidFill>
              </a:rPr>
              <a:t>System</a:t>
            </a:r>
            <a:endParaRPr lang="en-US" sz="6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3046" y="5253949"/>
            <a:ext cx="749166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Denney Burkholder, Alyssa Kelley, Leo Reyes, Alexandra Garcia, Albert Wallace</a:t>
            </a:r>
          </a:p>
        </p:txBody>
      </p:sp>
    </p:spTree>
    <p:extLst>
      <p:ext uri="{BB962C8B-B14F-4D97-AF65-F5344CB8AC3E}">
        <p14:creationId xmlns:p14="http://schemas.microsoft.com/office/powerpoint/2010/main" val="28676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8258" y="-107576"/>
            <a:ext cx="12573000" cy="71000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3242133" y="1996525"/>
            <a:ext cx="4627600" cy="10276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0" b="1" dirty="0" smtClean="0">
                <a:solidFill>
                  <a:schemeClr val="bg1"/>
                </a:solidFill>
              </a:rPr>
              <a:t>part</a:t>
            </a:r>
            <a:endParaRPr lang="en-US" sz="1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82626" y="2367092"/>
            <a:ext cx="2151661" cy="357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9000" b="1" dirty="0" smtClean="0">
                <a:solidFill>
                  <a:schemeClr val="bg1"/>
                </a:solidFill>
              </a:rPr>
              <a:t>2</a:t>
            </a:r>
            <a:endParaRPr lang="en-US" sz="39000" b="1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01663" y="4715036"/>
            <a:ext cx="3500936" cy="841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900" b="1" dirty="0" smtClean="0">
                <a:solidFill>
                  <a:schemeClr val="bg1"/>
                </a:solidFill>
              </a:rPr>
              <a:t>Design</a:t>
            </a:r>
            <a:endParaRPr lang="en-US" sz="7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8259" y="-228599"/>
            <a:ext cx="12613341" cy="72614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3242133" y="1996525"/>
            <a:ext cx="4627600" cy="10276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0" b="1" dirty="0" smtClean="0">
                <a:solidFill>
                  <a:schemeClr val="bg1"/>
                </a:solidFill>
              </a:rPr>
              <a:t>part</a:t>
            </a:r>
            <a:endParaRPr lang="en-US" sz="1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82626" y="2367092"/>
            <a:ext cx="2151661" cy="357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9000" b="1" dirty="0" smtClean="0">
                <a:solidFill>
                  <a:schemeClr val="bg1"/>
                </a:solidFill>
              </a:rPr>
              <a:t>2</a:t>
            </a:r>
            <a:endParaRPr lang="en-US" sz="39000" b="1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01663" y="4715036"/>
            <a:ext cx="3500936" cy="841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900" b="1" dirty="0" smtClean="0">
                <a:solidFill>
                  <a:schemeClr val="bg1"/>
                </a:solidFill>
              </a:rPr>
              <a:t>Design</a:t>
            </a:r>
            <a:endParaRPr lang="en-US" sz="7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7576" y="-94128"/>
            <a:ext cx="12698161" cy="7328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251701"/>
            <a:ext cx="9167446" cy="50084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628" y="1197740"/>
            <a:ext cx="10814859" cy="6417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8910"/>
            <a:ext cx="10032064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Deployment 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3392" y="723433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1024" y="-121024"/>
            <a:ext cx="12711609" cy="73553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251701"/>
            <a:ext cx="9167446" cy="50084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907" y="1197740"/>
            <a:ext cx="10814859" cy="6417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8910"/>
            <a:ext cx="10032064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Deployment 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3392" y="723433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1023" y="-134471"/>
            <a:ext cx="12478870" cy="7126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262" y="1251701"/>
            <a:ext cx="8932984" cy="50084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294729"/>
            <a:ext cx="10738338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collaboration 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14297" y="827292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Diagram </a:t>
            </a:r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96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1023" y="-94129"/>
            <a:ext cx="12313024" cy="69521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262" y="1251701"/>
            <a:ext cx="8932984" cy="50084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294729"/>
            <a:ext cx="10738338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collaboration 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14297" y="827292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Diagram </a:t>
            </a:r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37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74812" y="-121025"/>
            <a:ext cx="12492317" cy="71134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262" y="1251701"/>
            <a:ext cx="8932984" cy="50084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294729"/>
            <a:ext cx="10738338" cy="831764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collaboration Diagram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7570" y="8552487"/>
            <a:ext cx="10572000" cy="434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16" y="6483993"/>
            <a:ext cx="28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POWERPOINT BY LEO REYES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14297" y="827292"/>
            <a:ext cx="4377703" cy="4254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Diagram </a:t>
            </a:r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00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9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140</TotalTime>
  <Words>238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Tw Cen MT</vt:lpstr>
      <vt:lpstr>Wingdings 2</vt:lpstr>
      <vt:lpstr>Droplet</vt:lpstr>
      <vt:lpstr>PowerPoint Presentation</vt:lpstr>
      <vt:lpstr>PowerPoint Presentation</vt:lpstr>
      <vt:lpstr>PowerPoint Presentation</vt:lpstr>
      <vt:lpstr>PowerPoint Presentation</vt:lpstr>
      <vt:lpstr>Deployment Diagram</vt:lpstr>
      <vt:lpstr>Deployment Diagram</vt:lpstr>
      <vt:lpstr>collaboration Diagram</vt:lpstr>
      <vt:lpstr>collaboration Diagram</vt:lpstr>
      <vt:lpstr>collaboration Diagram</vt:lpstr>
      <vt:lpstr>collaboration Diagram</vt:lpstr>
      <vt:lpstr>collaboration Diagram</vt:lpstr>
      <vt:lpstr>collaboration Diagram</vt:lpstr>
      <vt:lpstr>Design  Class  Diagram</vt:lpstr>
      <vt:lpstr>Design  Class  Diagram</vt:lpstr>
      <vt:lpstr>Design  Class  Diagram</vt:lpstr>
      <vt:lpstr>Design  Class  Diagram</vt:lpstr>
      <vt:lpstr>Class design</vt:lpstr>
      <vt:lpstr>Class design</vt:lpstr>
      <vt:lpstr>Design Evolution</vt:lpstr>
      <vt:lpstr>Design Evolution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MIMS:</dc:title>
  <dc:creator>Leonardo Reyes</dc:creator>
  <cp:lastModifiedBy>Leonardo Reyes</cp:lastModifiedBy>
  <cp:revision>19</cp:revision>
  <dcterms:created xsi:type="dcterms:W3CDTF">2013-04-25T10:15:27Z</dcterms:created>
  <dcterms:modified xsi:type="dcterms:W3CDTF">2013-04-25T13:42:39Z</dcterms:modified>
</cp:coreProperties>
</file>