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0" r:id="rId3"/>
    <p:sldId id="257" r:id="rId4"/>
    <p:sldId id="265" r:id="rId5"/>
    <p:sldId id="258" r:id="rId6"/>
    <p:sldId id="259" r:id="rId7"/>
    <p:sldId id="266" r:id="rId8"/>
    <p:sldId id="269" r:id="rId9"/>
    <p:sldId id="261" r:id="rId10"/>
    <p:sldId id="260" r:id="rId11"/>
    <p:sldId id="262" r:id="rId12"/>
    <p:sldId id="263" r:id="rId13"/>
    <p:sldId id="267" r:id="rId14"/>
    <p:sldId id="271" r:id="rId15"/>
    <p:sldId id="264" r:id="rId16"/>
    <p:sldId id="268"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ounded Rectangle 9"/>
          <p:cNvSpPr/>
          <p:nvPr/>
        </p:nvSpPr>
        <p:spPr>
          <a:xfrm rot="20707748">
            <a:off x="-617539" y="-652551"/>
            <a:ext cx="6664606" cy="3942692"/>
          </a:xfrm>
          <a:custGeom>
            <a:avLst/>
            <a:gdLst/>
            <a:ahLst/>
            <a:cxnLst/>
            <a:rect l="l" t="t" r="r" b="b"/>
            <a:pathLst>
              <a:path w="6664606" h="3942692">
                <a:moveTo>
                  <a:pt x="1046923" y="0"/>
                </a:moveTo>
                <a:lnTo>
                  <a:pt x="6664606" y="1491692"/>
                </a:lnTo>
                <a:lnTo>
                  <a:pt x="6664606" y="3860602"/>
                </a:lnTo>
                <a:cubicBezTo>
                  <a:pt x="6664606" y="3905939"/>
                  <a:pt x="6627853" y="3942692"/>
                  <a:pt x="6582516" y="3942692"/>
                </a:cubicBezTo>
                <a:lnTo>
                  <a:pt x="0" y="3942692"/>
                </a:lnTo>
                <a:close/>
              </a:path>
            </a:pathLst>
          </a:cu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20707748">
            <a:off x="6168153" y="-441831"/>
            <a:ext cx="3126510" cy="2426476"/>
          </a:xfrm>
          <a:custGeom>
            <a:avLst/>
            <a:gdLst/>
            <a:ahLst/>
            <a:cxnLst/>
            <a:rect l="l" t="t" r="r" b="b"/>
            <a:pathLst>
              <a:path w="3126510" h="2426476">
                <a:moveTo>
                  <a:pt x="0" y="0"/>
                </a:moveTo>
                <a:lnTo>
                  <a:pt x="3126510" y="830198"/>
                </a:lnTo>
                <a:lnTo>
                  <a:pt x="2702642" y="2426476"/>
                </a:lnTo>
                <a:lnTo>
                  <a:pt x="82091" y="2426476"/>
                </a:lnTo>
                <a:cubicBezTo>
                  <a:pt x="36754" y="2426475"/>
                  <a:pt x="1" y="2389722"/>
                  <a:pt x="1" y="2344385"/>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20707748">
            <a:off x="7144098" y="2001564"/>
            <a:ext cx="2679455" cy="4946037"/>
          </a:xfrm>
          <a:custGeom>
            <a:avLst/>
            <a:gdLst/>
            <a:ahLst/>
            <a:cxnLst/>
            <a:rect l="l" t="t" r="r" b="b"/>
            <a:pathLst>
              <a:path w="2679455" h="4946037">
                <a:moveTo>
                  <a:pt x="2679455" y="0"/>
                </a:moveTo>
                <a:lnTo>
                  <a:pt x="1366108" y="4946037"/>
                </a:lnTo>
                <a:lnTo>
                  <a:pt x="0" y="4583288"/>
                </a:lnTo>
                <a:lnTo>
                  <a:pt x="0" y="82090"/>
                </a:lnTo>
                <a:cubicBezTo>
                  <a:pt x="0" y="36753"/>
                  <a:pt x="36753" y="0"/>
                  <a:pt x="82090" y="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20707748">
            <a:off x="-205621" y="3323292"/>
            <a:ext cx="7378073" cy="4557796"/>
          </a:xfrm>
          <a:custGeom>
            <a:avLst/>
            <a:gdLst/>
            <a:ahLst/>
            <a:cxnLst/>
            <a:rect l="l" t="t" r="r" b="b"/>
            <a:pathLst>
              <a:path w="7378073" h="4557796">
                <a:moveTo>
                  <a:pt x="7327936" y="6451"/>
                </a:moveTo>
                <a:cubicBezTo>
                  <a:pt x="7357400" y="18913"/>
                  <a:pt x="7378073" y="48087"/>
                  <a:pt x="7378073" y="82090"/>
                </a:cubicBezTo>
                <a:lnTo>
                  <a:pt x="7378073" y="4557796"/>
                </a:lnTo>
                <a:lnTo>
                  <a:pt x="0" y="2598658"/>
                </a:lnTo>
                <a:lnTo>
                  <a:pt x="690034" y="0"/>
                </a:lnTo>
                <a:lnTo>
                  <a:pt x="7295983" y="0"/>
                </a:lnTo>
                <a:cubicBezTo>
                  <a:pt x="7307317" y="0"/>
                  <a:pt x="7318115" y="2297"/>
                  <a:pt x="7327936"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900000">
            <a:off x="547834" y="3632676"/>
            <a:ext cx="5985159" cy="1606102"/>
          </a:xfrm>
        </p:spPr>
        <p:txBody>
          <a:bodyPr>
            <a:normAutofit/>
          </a:bodyPr>
          <a:lstStyle>
            <a:lvl1pPr>
              <a:lnSpc>
                <a:spcPts val="6000"/>
              </a:lnSpc>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rot="-900000">
            <a:off x="2201145" y="5027230"/>
            <a:ext cx="4655297" cy="1128495"/>
          </a:xfrm>
        </p:spPr>
        <p:txBody>
          <a:bodyPr>
            <a:normAutofit/>
          </a:bodyPr>
          <a:lstStyle>
            <a:lvl1pPr marL="0" indent="0" algn="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900000">
            <a:off x="6741465" y="2313285"/>
            <a:ext cx="1524000" cy="365125"/>
          </a:xfrm>
        </p:spPr>
        <p:txBody>
          <a:bodyPr/>
          <a:lstStyle>
            <a:lvl1pPr algn="l">
              <a:defRPr sz="1800">
                <a:solidFill>
                  <a:schemeClr val="tx1"/>
                </a:solidFill>
              </a:defRPr>
            </a:lvl1pPr>
          </a:lstStyle>
          <a:p>
            <a:fld id="{361B3938-F510-4D99-8E44-A462859AD273}" type="datetimeFigureOut">
              <a:rPr lang="en-US" smtClean="0"/>
              <a:t>3/24/2013</a:t>
            </a:fld>
            <a:endParaRPr lang="en-US"/>
          </a:p>
        </p:txBody>
      </p:sp>
      <p:sp>
        <p:nvSpPr>
          <p:cNvPr id="5" name="Footer Placeholder 4"/>
          <p:cNvSpPr>
            <a:spLocks noGrp="1"/>
          </p:cNvSpPr>
          <p:nvPr>
            <p:ph type="ftr" sz="quarter" idx="11"/>
          </p:nvPr>
        </p:nvSpPr>
        <p:spPr>
          <a:xfrm rot="-900000">
            <a:off x="6551292" y="1528629"/>
            <a:ext cx="2465987" cy="365125"/>
          </a:xfrm>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a:xfrm rot="-900000">
            <a:off x="6451719" y="1162062"/>
            <a:ext cx="2133600" cy="421038"/>
          </a:xfrm>
        </p:spPr>
        <p:txBody>
          <a:bodyPr anchor="ctr"/>
          <a:lstStyle>
            <a:lvl1pPr algn="l">
              <a:defRPr sz="2400">
                <a:solidFill>
                  <a:schemeClr val="tx1"/>
                </a:solidFill>
              </a:defRPr>
            </a:lvl1pPr>
          </a:lstStyle>
          <a:p>
            <a:fld id="{E61ABCEA-2F9C-4B3D-868A-BBA3366FC1A9}"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2" name="Rounded Rectangle 11"/>
          <p:cNvSpPr/>
          <p:nvPr/>
        </p:nvSpPr>
        <p:spPr>
          <a:xfrm rot="20707748">
            <a:off x="-895918" y="-766298"/>
            <a:ext cx="8332816" cy="5894380"/>
          </a:xfrm>
          <a:custGeom>
            <a:avLst/>
            <a:gdLst/>
            <a:ahLst/>
            <a:cxnLst/>
            <a:rect l="l" t="t" r="r" b="b"/>
            <a:pathLst>
              <a:path w="8332816" h="5894380">
                <a:moveTo>
                  <a:pt x="1565164" y="0"/>
                </a:moveTo>
                <a:lnTo>
                  <a:pt x="8332816" y="1797049"/>
                </a:lnTo>
                <a:lnTo>
                  <a:pt x="8332816" y="5812290"/>
                </a:lnTo>
                <a:cubicBezTo>
                  <a:pt x="8332816" y="5857627"/>
                  <a:pt x="8296063" y="5894380"/>
                  <a:pt x="8250726" y="5894380"/>
                </a:cubicBezTo>
                <a:lnTo>
                  <a:pt x="0" y="5894380"/>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64746" y="5089618"/>
            <a:ext cx="8528044" cy="2911464"/>
          </a:xfrm>
          <a:custGeom>
            <a:avLst/>
            <a:gdLst/>
            <a:ahLst/>
            <a:cxnLst/>
            <a:rect l="l" t="t" r="r" b="b"/>
            <a:pathLst>
              <a:path w="8528044" h="2911464">
                <a:moveTo>
                  <a:pt x="8477907" y="6451"/>
                </a:moveTo>
                <a:cubicBezTo>
                  <a:pt x="8507371" y="18913"/>
                  <a:pt x="8528044" y="48087"/>
                  <a:pt x="8528044" y="82090"/>
                </a:cubicBezTo>
                <a:lnTo>
                  <a:pt x="8528044" y="2911464"/>
                </a:lnTo>
                <a:lnTo>
                  <a:pt x="0" y="646970"/>
                </a:lnTo>
                <a:lnTo>
                  <a:pt x="171794" y="0"/>
                </a:lnTo>
                <a:lnTo>
                  <a:pt x="8445954" y="0"/>
                </a:lnTo>
                <a:cubicBezTo>
                  <a:pt x="8457288" y="0"/>
                  <a:pt x="8468086" y="2297"/>
                  <a:pt x="847790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8533928" y="3839503"/>
            <a:ext cx="1011244" cy="2994350"/>
          </a:xfrm>
          <a:custGeom>
            <a:avLst/>
            <a:gdLst/>
            <a:ahLst/>
            <a:cxnLst/>
            <a:rect l="l" t="t" r="r" b="b"/>
            <a:pathLst>
              <a:path w="1011244" h="2994350">
                <a:moveTo>
                  <a:pt x="1011244" y="0"/>
                </a:moveTo>
                <a:lnTo>
                  <a:pt x="216140" y="2994350"/>
                </a:lnTo>
                <a:lnTo>
                  <a:pt x="0" y="2936957"/>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588490" y="-321837"/>
            <a:ext cx="1976541" cy="4072806"/>
          </a:xfrm>
          <a:custGeom>
            <a:avLst/>
            <a:gdLst/>
            <a:ahLst/>
            <a:cxnLst/>
            <a:rect l="l" t="t" r="r" b="b"/>
            <a:pathLst>
              <a:path w="1976541" h="4072806">
                <a:moveTo>
                  <a:pt x="0" y="0"/>
                </a:moveTo>
                <a:lnTo>
                  <a:pt x="1976541" y="524841"/>
                </a:lnTo>
                <a:lnTo>
                  <a:pt x="1034432" y="4072806"/>
                </a:lnTo>
                <a:lnTo>
                  <a:pt x="82090" y="4072806"/>
                </a:lnTo>
                <a:cubicBezTo>
                  <a:pt x="36753" y="4072806"/>
                  <a:pt x="0" y="4036053"/>
                  <a:pt x="0" y="399071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3183882" y="4760430"/>
            <a:ext cx="5004753" cy="1299542"/>
          </a:xfrm>
        </p:spPr>
        <p:txBody>
          <a:bodyPr anchor="t"/>
          <a:lstStyle/>
          <a:p>
            <a:r>
              <a:rPr lang="en-US" smtClean="0"/>
              <a:t>Click to edit Master title style</a:t>
            </a:r>
            <a:endParaRPr lang="en-US"/>
          </a:p>
        </p:txBody>
      </p:sp>
      <p:sp>
        <p:nvSpPr>
          <p:cNvPr id="3" name="Vertical Text Placeholder 2"/>
          <p:cNvSpPr>
            <a:spLocks noGrp="1"/>
          </p:cNvSpPr>
          <p:nvPr>
            <p:ph type="body" orient="vert" idx="1"/>
          </p:nvPr>
        </p:nvSpPr>
        <p:spPr>
          <a:xfrm rot="-900000">
            <a:off x="781854" y="984581"/>
            <a:ext cx="6581279" cy="36047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rot="-900000">
            <a:off x="6996405" y="6238502"/>
            <a:ext cx="1524000" cy="365125"/>
          </a:xfrm>
        </p:spPr>
        <p:txBody>
          <a:bodyPr/>
          <a:lstStyle/>
          <a:p>
            <a:fld id="{361B3938-F510-4D99-8E44-A462859AD273}" type="datetimeFigureOut">
              <a:rPr lang="en-US" smtClean="0"/>
              <a:t>3/24/2013</a:t>
            </a:fld>
            <a:endParaRPr lang="en-US"/>
          </a:p>
        </p:txBody>
      </p:sp>
      <p:sp>
        <p:nvSpPr>
          <p:cNvPr id="5" name="Footer Placeholder 4"/>
          <p:cNvSpPr>
            <a:spLocks noGrp="1"/>
          </p:cNvSpPr>
          <p:nvPr>
            <p:ph type="ftr" sz="quarter" idx="11"/>
          </p:nvPr>
        </p:nvSpPr>
        <p:spPr>
          <a:xfrm rot="-900000">
            <a:off x="5321849" y="6094794"/>
            <a:ext cx="3124200" cy="365125"/>
          </a:xfrm>
        </p:spPr>
        <p:txBody>
          <a:bodyPr/>
          <a:lstStyle>
            <a:lvl1pPr algn="r">
              <a:defRPr/>
            </a:lvl1pPr>
          </a:lstStyle>
          <a:p>
            <a:endParaRPr lang="en-US"/>
          </a:p>
        </p:txBody>
      </p:sp>
      <p:sp>
        <p:nvSpPr>
          <p:cNvPr id="6" name="Slide Number Placeholder 5"/>
          <p:cNvSpPr>
            <a:spLocks noGrp="1"/>
          </p:cNvSpPr>
          <p:nvPr>
            <p:ph type="sldNum" sz="quarter" idx="12"/>
          </p:nvPr>
        </p:nvSpPr>
        <p:spPr>
          <a:xfrm rot="-900000">
            <a:off x="8182730" y="3246937"/>
            <a:ext cx="907445" cy="365125"/>
          </a:xfrm>
        </p:spPr>
        <p:txBody>
          <a:bodyPr/>
          <a:lstStyle>
            <a:lvl1pPr algn="l">
              <a:defRPr/>
            </a:lvl1pPr>
          </a:lstStyle>
          <a:p>
            <a:fld id="{E61ABCEA-2F9C-4B3D-868A-BBA3366FC1A9}"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Rounded Rectangle 11"/>
          <p:cNvSpPr/>
          <p:nvPr/>
        </p:nvSpPr>
        <p:spPr>
          <a:xfrm rot="20707748">
            <a:off x="-882907" y="-626065"/>
            <a:ext cx="7440156" cy="7347127"/>
          </a:xfrm>
          <a:custGeom>
            <a:avLst/>
            <a:gdLst/>
            <a:ahLst/>
            <a:cxnLst/>
            <a:rect l="l" t="t" r="r" b="b"/>
            <a:pathLst>
              <a:path w="7440156" h="7347127">
                <a:moveTo>
                  <a:pt x="1760047" y="0"/>
                </a:moveTo>
                <a:lnTo>
                  <a:pt x="7440156" y="1508269"/>
                </a:lnTo>
                <a:lnTo>
                  <a:pt x="7440156" y="7265037"/>
                </a:lnTo>
                <a:cubicBezTo>
                  <a:pt x="7440156" y="7310374"/>
                  <a:pt x="7403403" y="7347127"/>
                  <a:pt x="7358066" y="7347127"/>
                </a:cubicBezTo>
                <a:lnTo>
                  <a:pt x="2707078" y="7347127"/>
                </a:lnTo>
                <a:lnTo>
                  <a:pt x="0" y="6628304"/>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3227235" y="6274264"/>
            <a:ext cx="4396677" cy="1167472"/>
          </a:xfrm>
          <a:custGeom>
            <a:avLst/>
            <a:gdLst/>
            <a:ahLst/>
            <a:cxnLst/>
            <a:rect l="l" t="t" r="r" b="b"/>
            <a:pathLst>
              <a:path w="4396677" h="1167472">
                <a:moveTo>
                  <a:pt x="4346539" y="6451"/>
                </a:moveTo>
                <a:cubicBezTo>
                  <a:pt x="4376003" y="18913"/>
                  <a:pt x="4396677" y="48087"/>
                  <a:pt x="4396677" y="82090"/>
                </a:cubicBezTo>
                <a:lnTo>
                  <a:pt x="4396677" y="1167472"/>
                </a:lnTo>
                <a:lnTo>
                  <a:pt x="0" y="0"/>
                </a:lnTo>
                <a:lnTo>
                  <a:pt x="4314586" y="0"/>
                </a:lnTo>
                <a:cubicBezTo>
                  <a:pt x="4325920" y="0"/>
                  <a:pt x="4336718" y="2297"/>
                  <a:pt x="4346539"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7659524" y="5459724"/>
            <a:ext cx="1710569" cy="1538689"/>
          </a:xfrm>
          <a:custGeom>
            <a:avLst/>
            <a:gdLst/>
            <a:ahLst/>
            <a:cxnLst/>
            <a:rect l="l" t="t" r="r" b="b"/>
            <a:pathLst>
              <a:path w="1710569" h="1538689">
                <a:moveTo>
                  <a:pt x="1710569" y="1"/>
                </a:moveTo>
                <a:lnTo>
                  <a:pt x="1301993" y="1538689"/>
                </a:lnTo>
                <a:lnTo>
                  <a:pt x="0" y="1192965"/>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6666426" y="-490731"/>
            <a:ext cx="3065776" cy="5811871"/>
          </a:xfrm>
          <a:custGeom>
            <a:avLst/>
            <a:gdLst/>
            <a:ahLst/>
            <a:cxnLst/>
            <a:rect l="l" t="t" r="r" b="b"/>
            <a:pathLst>
              <a:path w="3065776" h="5811871">
                <a:moveTo>
                  <a:pt x="0" y="0"/>
                </a:moveTo>
                <a:lnTo>
                  <a:pt x="3065776" y="814071"/>
                </a:lnTo>
                <a:lnTo>
                  <a:pt x="1738684" y="5811871"/>
                </a:lnTo>
                <a:lnTo>
                  <a:pt x="82090" y="5811871"/>
                </a:lnTo>
                <a:cubicBezTo>
                  <a:pt x="36753" y="5811871"/>
                  <a:pt x="0" y="5775118"/>
                  <a:pt x="0" y="572978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rot="-900000">
            <a:off x="6793335" y="511413"/>
            <a:ext cx="1435608" cy="481888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rot="-900000">
            <a:off x="967762" y="1075673"/>
            <a:ext cx="5398955" cy="50882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rot="-900000">
            <a:off x="7754112" y="5888736"/>
            <a:ext cx="1243584" cy="365125"/>
          </a:xfrm>
        </p:spPr>
        <p:txBody>
          <a:bodyPr/>
          <a:lstStyle>
            <a:lvl1pPr algn="l">
              <a:defRPr/>
            </a:lvl1pPr>
          </a:lstStyle>
          <a:p>
            <a:fld id="{361B3938-F510-4D99-8E44-A462859AD273}" type="datetimeFigureOut">
              <a:rPr lang="en-US" smtClean="0"/>
              <a:t>3/24/2013</a:t>
            </a:fld>
            <a:endParaRPr lang="en-US"/>
          </a:p>
        </p:txBody>
      </p:sp>
      <p:sp>
        <p:nvSpPr>
          <p:cNvPr id="5" name="Footer Placeholder 4"/>
          <p:cNvSpPr>
            <a:spLocks noGrp="1"/>
          </p:cNvSpPr>
          <p:nvPr>
            <p:ph type="ftr" sz="quarter" idx="11"/>
          </p:nvPr>
        </p:nvSpPr>
        <p:spPr>
          <a:xfrm rot="-900000">
            <a:off x="4997808" y="6188244"/>
            <a:ext cx="2380306" cy="365125"/>
          </a:xfrm>
        </p:spPr>
        <p:txBody>
          <a:bodyPr/>
          <a:lstStyle>
            <a:lvl1pPr algn="r">
              <a:defRPr/>
            </a:lvl1pPr>
          </a:lstStyle>
          <a:p>
            <a:endParaRPr lang="en-US"/>
          </a:p>
        </p:txBody>
      </p:sp>
      <p:sp>
        <p:nvSpPr>
          <p:cNvPr id="6" name="Slide Number Placeholder 5"/>
          <p:cNvSpPr>
            <a:spLocks noGrp="1"/>
          </p:cNvSpPr>
          <p:nvPr>
            <p:ph type="sldNum" sz="quarter" idx="12"/>
          </p:nvPr>
        </p:nvSpPr>
        <p:spPr>
          <a:xfrm rot="-900000">
            <a:off x="7690104" y="5641848"/>
            <a:ext cx="1243584" cy="365125"/>
          </a:xfrm>
        </p:spPr>
        <p:txBody>
          <a:bodyPr/>
          <a:lstStyle>
            <a:lvl1pPr algn="l">
              <a:defRPr/>
            </a:lvl1pPr>
          </a:lstStyle>
          <a:p>
            <a:fld id="{E61ABCEA-2F9C-4B3D-868A-BBA3366FC1A9}"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ounded Rectangle 8"/>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3894" y="2921988"/>
            <a:ext cx="5064953" cy="1695631"/>
          </a:xfrm>
        </p:spPr>
        <p:txBody>
          <a:bodyPr/>
          <a:lstStyle/>
          <a:p>
            <a:r>
              <a:rPr lang="en-US" smtClean="0"/>
              <a:t>Click to edit Master title style</a:t>
            </a:r>
            <a:endParaRPr lang="en-US"/>
          </a:p>
        </p:txBody>
      </p:sp>
      <p:sp>
        <p:nvSpPr>
          <p:cNvPr id="3" name="Content Placeholder 2"/>
          <p:cNvSpPr>
            <a:spLocks noGrp="1"/>
          </p:cNvSpPr>
          <p:nvPr>
            <p:ph idx="1"/>
          </p:nvPr>
        </p:nvSpPr>
        <p:spPr>
          <a:xfrm rot="900000">
            <a:off x="3479028" y="959716"/>
            <a:ext cx="4658735" cy="5077623"/>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rot="900000">
            <a:off x="1690988" y="608314"/>
            <a:ext cx="1789355" cy="365125"/>
          </a:xfrm>
        </p:spPr>
        <p:txBody>
          <a:bodyPr/>
          <a:lstStyle/>
          <a:p>
            <a:fld id="{361B3938-F510-4D99-8E44-A462859AD273}" type="datetimeFigureOut">
              <a:rPr lang="en-US" smtClean="0"/>
              <a:t>3/24/2013</a:t>
            </a:fld>
            <a:endParaRPr lang="en-US"/>
          </a:p>
        </p:txBody>
      </p:sp>
      <p:sp>
        <p:nvSpPr>
          <p:cNvPr id="5" name="Footer Placeholder 4"/>
          <p:cNvSpPr>
            <a:spLocks noGrp="1"/>
          </p:cNvSpPr>
          <p:nvPr>
            <p:ph type="ftr" sz="quarter" idx="11"/>
          </p:nvPr>
        </p:nvSpPr>
        <p:spPr>
          <a:xfrm rot="900000">
            <a:off x="3103620" y="6177546"/>
            <a:ext cx="2392237" cy="365125"/>
          </a:xfrm>
        </p:spPr>
        <p:txBody>
          <a:bodyPr/>
          <a:lstStyle/>
          <a:p>
            <a:endParaRPr lang="en-US"/>
          </a:p>
        </p:txBody>
      </p:sp>
      <p:sp>
        <p:nvSpPr>
          <p:cNvPr id="6" name="Slide Number Placeholder 5"/>
          <p:cNvSpPr>
            <a:spLocks noGrp="1"/>
          </p:cNvSpPr>
          <p:nvPr>
            <p:ph type="sldNum" sz="quarter" idx="12"/>
          </p:nvPr>
        </p:nvSpPr>
        <p:spPr>
          <a:xfrm rot="900000">
            <a:off x="1265370" y="300797"/>
            <a:ext cx="2287319" cy="365125"/>
          </a:xfrm>
        </p:spPr>
        <p:txBody>
          <a:bodyPr/>
          <a:lstStyle/>
          <a:p>
            <a:fld id="{E61ABCEA-2F9C-4B3D-868A-BBA3366FC1A9}"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ounded Rectangle 16"/>
          <p:cNvSpPr/>
          <p:nvPr/>
        </p:nvSpPr>
        <p:spPr>
          <a:xfrm rot="900000">
            <a:off x="-57216" y="-1017685"/>
            <a:ext cx="7411427" cy="3438177"/>
          </a:xfrm>
          <a:custGeom>
            <a:avLst/>
            <a:gdLst/>
            <a:ahLst/>
            <a:cxnLst/>
            <a:rect l="l" t="t" r="r" b="b"/>
            <a:pathLst>
              <a:path w="7411427" h="3438177">
                <a:moveTo>
                  <a:pt x="0" y="1985886"/>
                </a:moveTo>
                <a:lnTo>
                  <a:pt x="7411427" y="0"/>
                </a:lnTo>
                <a:lnTo>
                  <a:pt x="7411427" y="3356087"/>
                </a:lnTo>
                <a:cubicBezTo>
                  <a:pt x="7411427" y="3401424"/>
                  <a:pt x="7374674" y="3438177"/>
                  <a:pt x="7329337" y="3438177"/>
                </a:cubicBezTo>
                <a:lnTo>
                  <a:pt x="389140" y="3438177"/>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776641" y="2417820"/>
            <a:ext cx="6998365" cy="5080081"/>
          </a:xfrm>
          <a:custGeom>
            <a:avLst/>
            <a:gdLst/>
            <a:ahLst/>
            <a:cxnLst/>
            <a:rect l="l" t="t" r="r" b="b"/>
            <a:pathLst>
              <a:path w="6998365" h="5080081">
                <a:moveTo>
                  <a:pt x="0" y="0"/>
                </a:moveTo>
                <a:lnTo>
                  <a:pt x="6916275" y="0"/>
                </a:lnTo>
                <a:cubicBezTo>
                  <a:pt x="6961612" y="0"/>
                  <a:pt x="6998365" y="36753"/>
                  <a:pt x="6998365" y="82090"/>
                </a:cubicBezTo>
                <a:lnTo>
                  <a:pt x="6998365" y="3569608"/>
                </a:lnTo>
                <a:lnTo>
                  <a:pt x="1361203" y="5080081"/>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900000">
            <a:off x="6338067" y="3775812"/>
            <a:ext cx="3102275" cy="3544033"/>
          </a:xfrm>
          <a:custGeom>
            <a:avLst/>
            <a:gdLst/>
            <a:ahLst/>
            <a:cxnLst/>
            <a:rect l="l" t="t" r="r" b="b"/>
            <a:pathLst>
              <a:path w="3102275" h="3544033">
                <a:moveTo>
                  <a:pt x="50137" y="6451"/>
                </a:moveTo>
                <a:cubicBezTo>
                  <a:pt x="59958" y="2297"/>
                  <a:pt x="70756" y="0"/>
                  <a:pt x="82090" y="0"/>
                </a:cubicBezTo>
                <a:lnTo>
                  <a:pt x="2375388" y="0"/>
                </a:lnTo>
                <a:lnTo>
                  <a:pt x="3102275" y="2712781"/>
                </a:lnTo>
                <a:lnTo>
                  <a:pt x="0" y="3544033"/>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rot="900000">
            <a:off x="7327879" y="-104312"/>
            <a:ext cx="2350627" cy="3820866"/>
          </a:xfrm>
          <a:custGeom>
            <a:avLst/>
            <a:gdLst/>
            <a:ahLst/>
            <a:cxnLst/>
            <a:rect l="l" t="t" r="r" b="b"/>
            <a:pathLst>
              <a:path w="2350627" h="3820866">
                <a:moveTo>
                  <a:pt x="1" y="355523"/>
                </a:moveTo>
                <a:lnTo>
                  <a:pt x="1326829" y="0"/>
                </a:lnTo>
                <a:lnTo>
                  <a:pt x="2350627" y="3820866"/>
                </a:lnTo>
                <a:lnTo>
                  <a:pt x="82091" y="3820866"/>
                </a:lnTo>
                <a:cubicBezTo>
                  <a:pt x="36754" y="3820866"/>
                  <a:pt x="1" y="3784113"/>
                  <a:pt x="0" y="373877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534986" y="2921829"/>
            <a:ext cx="5690855" cy="1570680"/>
          </a:xfrm>
        </p:spPr>
        <p:txBody>
          <a:bodyPr anchor="b">
            <a:noAutofit/>
          </a:bodyPr>
          <a:lstStyle>
            <a:lvl1pPr algn="r">
              <a:defRPr sz="48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rot="900000">
            <a:off x="537849" y="4494201"/>
            <a:ext cx="5271544" cy="1500187"/>
          </a:xfrm>
        </p:spPr>
        <p:txBody>
          <a:bodyPr anchor="t">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rot="900000">
            <a:off x="6878368" y="3761385"/>
            <a:ext cx="1524000" cy="365125"/>
          </a:xfrm>
        </p:spPr>
        <p:txBody>
          <a:bodyPr/>
          <a:lstStyle>
            <a:lvl1pPr algn="l">
              <a:defRPr/>
            </a:lvl1pPr>
          </a:lstStyle>
          <a:p>
            <a:fld id="{361B3938-F510-4D99-8E44-A462859AD273}" type="datetimeFigureOut">
              <a:rPr lang="en-US" smtClean="0"/>
              <a:t>3/24/2013</a:t>
            </a:fld>
            <a:endParaRPr lang="en-US"/>
          </a:p>
        </p:txBody>
      </p:sp>
      <p:sp>
        <p:nvSpPr>
          <p:cNvPr id="5" name="Footer Placeholder 4"/>
          <p:cNvSpPr>
            <a:spLocks noGrp="1"/>
          </p:cNvSpPr>
          <p:nvPr>
            <p:ph type="ftr" sz="quarter" idx="11"/>
          </p:nvPr>
        </p:nvSpPr>
        <p:spPr>
          <a:xfrm rot="900000">
            <a:off x="7056965" y="3170795"/>
            <a:ext cx="1926305" cy="365125"/>
          </a:xfrm>
        </p:spPr>
        <p:txBody>
          <a:bodyPr/>
          <a:lstStyle/>
          <a:p>
            <a:endParaRPr lang="en-US"/>
          </a:p>
        </p:txBody>
      </p:sp>
      <p:sp>
        <p:nvSpPr>
          <p:cNvPr id="6" name="Slide Number Placeholder 5"/>
          <p:cNvSpPr>
            <a:spLocks noGrp="1"/>
          </p:cNvSpPr>
          <p:nvPr>
            <p:ph type="sldNum" sz="quarter" idx="12"/>
          </p:nvPr>
        </p:nvSpPr>
        <p:spPr>
          <a:xfrm rot="900000" flipH="1">
            <a:off x="7176363" y="2661157"/>
            <a:ext cx="683979" cy="365125"/>
          </a:xfrm>
        </p:spPr>
        <p:txBody>
          <a:bodyPr/>
          <a:lstStyle>
            <a:lvl1pPr algn="l">
              <a:defRPr/>
            </a:lvl1pPr>
          </a:lstStyle>
          <a:p>
            <a:fld id="{E61ABCEA-2F9C-4B3D-868A-BBA3366FC1A9}"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7" name="Rounded Rectangle 16"/>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1893" y="2231024"/>
            <a:ext cx="4820301" cy="1436159"/>
          </a:xfrm>
        </p:spPr>
        <p:txBody>
          <a:bodyPr/>
          <a:lstStyle/>
          <a:p>
            <a:r>
              <a:rPr lang="en-US" smtClean="0"/>
              <a:t>Click to edit Master title style</a:t>
            </a:r>
            <a:endParaRPr lang="en-US"/>
          </a:p>
        </p:txBody>
      </p:sp>
      <p:sp>
        <p:nvSpPr>
          <p:cNvPr id="3" name="Content Placeholder 2"/>
          <p:cNvSpPr>
            <a:spLocks noGrp="1"/>
          </p:cNvSpPr>
          <p:nvPr>
            <p:ph sz="half" idx="1"/>
          </p:nvPr>
        </p:nvSpPr>
        <p:spPr>
          <a:xfrm rot="-900000">
            <a:off x="1014439" y="1335061"/>
            <a:ext cx="2578608" cy="4839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rot="-900000">
            <a:off x="3701032" y="618005"/>
            <a:ext cx="2580010" cy="4837176"/>
          </a:xfrm>
        </p:spPr>
        <p:txBody>
          <a:bodyPr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rot="-900000">
            <a:off x="7755919" y="5887412"/>
            <a:ext cx="1241980" cy="365125"/>
          </a:xfrm>
        </p:spPr>
        <p:txBody>
          <a:bodyPr/>
          <a:lstStyle>
            <a:lvl1pPr algn="l">
              <a:defRPr/>
            </a:lvl1pPr>
          </a:lstStyle>
          <a:p>
            <a:fld id="{361B3938-F510-4D99-8E44-A462859AD273}" type="datetimeFigureOut">
              <a:rPr lang="en-US" smtClean="0"/>
              <a:t>3/24/2013</a:t>
            </a:fld>
            <a:endParaRPr lang="en-US"/>
          </a:p>
        </p:txBody>
      </p:sp>
      <p:sp>
        <p:nvSpPr>
          <p:cNvPr id="6" name="Footer Placeholder 5"/>
          <p:cNvSpPr>
            <a:spLocks noGrp="1"/>
          </p:cNvSpPr>
          <p:nvPr>
            <p:ph type="ftr" sz="quarter" idx="11"/>
          </p:nvPr>
        </p:nvSpPr>
        <p:spPr>
          <a:xfrm rot="-900000">
            <a:off x="4054658" y="5494374"/>
            <a:ext cx="31242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rot="-900000">
            <a:off x="7690164" y="5643110"/>
            <a:ext cx="1241693" cy="365125"/>
          </a:xfrm>
        </p:spPr>
        <p:txBody>
          <a:bodyPr/>
          <a:lstStyle>
            <a:lvl1pPr algn="l">
              <a:defRPr/>
            </a:lvl1pPr>
          </a:lstStyle>
          <a:p>
            <a:fld id="{E61ABCEA-2F9C-4B3D-868A-BBA3366FC1A9}"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53" name="Rounded Rectangle 52"/>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rot="-900000">
            <a:off x="854761" y="1406870"/>
            <a:ext cx="2213148" cy="759866"/>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rot="-900000">
            <a:off x="1120518" y="2227895"/>
            <a:ext cx="2578608" cy="3938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rot="-900000">
            <a:off x="3535709" y="687503"/>
            <a:ext cx="2214753" cy="753043"/>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rot="-900000">
            <a:off x="3808498" y="1495882"/>
            <a:ext cx="2578608" cy="395590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rot="-900000">
            <a:off x="7754112" y="5888736"/>
            <a:ext cx="1243584" cy="365125"/>
          </a:xfrm>
        </p:spPr>
        <p:txBody>
          <a:bodyPr/>
          <a:lstStyle>
            <a:lvl1pPr algn="l">
              <a:defRPr/>
            </a:lvl1pPr>
          </a:lstStyle>
          <a:p>
            <a:fld id="{361B3938-F510-4D99-8E44-A462859AD273}" type="datetimeFigureOut">
              <a:rPr lang="en-US" smtClean="0"/>
              <a:t>3/24/2013</a:t>
            </a:fld>
            <a:endParaRPr lang="en-US"/>
          </a:p>
        </p:txBody>
      </p:sp>
      <p:sp>
        <p:nvSpPr>
          <p:cNvPr id="8" name="Footer Placeholder 7"/>
          <p:cNvSpPr>
            <a:spLocks noGrp="1"/>
          </p:cNvSpPr>
          <p:nvPr>
            <p:ph type="ftr" sz="quarter" idx="11"/>
          </p:nvPr>
        </p:nvSpPr>
        <p:spPr>
          <a:xfrm rot="-900000">
            <a:off x="4050792" y="5495544"/>
            <a:ext cx="3124200" cy="365125"/>
          </a:xfrm>
        </p:spPr>
        <p:txBody>
          <a:bodyPr/>
          <a:lstStyle>
            <a:lvl1pPr algn="r">
              <a:defRPr/>
            </a:lvl1pPr>
          </a:lstStyle>
          <a:p>
            <a:endParaRPr lang="en-US"/>
          </a:p>
        </p:txBody>
      </p:sp>
      <p:sp>
        <p:nvSpPr>
          <p:cNvPr id="9" name="Slide Number Placeholder 8"/>
          <p:cNvSpPr>
            <a:spLocks noGrp="1"/>
          </p:cNvSpPr>
          <p:nvPr>
            <p:ph type="sldNum" sz="quarter" idx="12"/>
          </p:nvPr>
        </p:nvSpPr>
        <p:spPr>
          <a:xfrm rot="-900000">
            <a:off x="7690104" y="5641848"/>
            <a:ext cx="1243584" cy="365125"/>
          </a:xfrm>
        </p:spPr>
        <p:txBody>
          <a:bodyPr/>
          <a:lstStyle>
            <a:lvl1pPr algn="l">
              <a:defRPr/>
            </a:lvl1pPr>
          </a:lstStyle>
          <a:p>
            <a:fld id="{E61ABCEA-2F9C-4B3D-868A-BBA3366FC1A9}"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Rounded Rectangle 20"/>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0936" y="2926080"/>
            <a:ext cx="5065776" cy="1691640"/>
          </a:xfrm>
        </p:spPr>
        <p:txBody>
          <a:bodyPr/>
          <a:lstStyle/>
          <a:p>
            <a:r>
              <a:rPr lang="en-US" smtClean="0"/>
              <a:t>Click to edit Master title style</a:t>
            </a:r>
            <a:endParaRPr lang="en-US"/>
          </a:p>
        </p:txBody>
      </p:sp>
      <p:sp>
        <p:nvSpPr>
          <p:cNvPr id="3" name="Date Placeholder 2"/>
          <p:cNvSpPr>
            <a:spLocks noGrp="1"/>
          </p:cNvSpPr>
          <p:nvPr>
            <p:ph type="dt" sz="half" idx="10"/>
          </p:nvPr>
        </p:nvSpPr>
        <p:spPr>
          <a:xfrm rot="900000">
            <a:off x="1691640" y="612648"/>
            <a:ext cx="1792224" cy="365125"/>
          </a:xfrm>
        </p:spPr>
        <p:txBody>
          <a:bodyPr/>
          <a:lstStyle/>
          <a:p>
            <a:fld id="{361B3938-F510-4D99-8E44-A462859AD273}" type="datetimeFigureOut">
              <a:rPr lang="en-US" smtClean="0"/>
              <a:t>3/24/2013</a:t>
            </a:fld>
            <a:endParaRPr lang="en-US"/>
          </a:p>
        </p:txBody>
      </p:sp>
      <p:sp>
        <p:nvSpPr>
          <p:cNvPr id="4" name="Footer Placeholder 3"/>
          <p:cNvSpPr>
            <a:spLocks noGrp="1"/>
          </p:cNvSpPr>
          <p:nvPr>
            <p:ph type="ftr" sz="quarter" idx="11"/>
          </p:nvPr>
        </p:nvSpPr>
        <p:spPr>
          <a:xfrm rot="900000">
            <a:off x="2493721" y="6101033"/>
            <a:ext cx="3052113" cy="365125"/>
          </a:xfrm>
        </p:spPr>
        <p:txBody>
          <a:bodyPr/>
          <a:lstStyle/>
          <a:p>
            <a:endParaRPr lang="en-US"/>
          </a:p>
        </p:txBody>
      </p:sp>
      <p:sp>
        <p:nvSpPr>
          <p:cNvPr id="5" name="Slide Number Placeholder 4"/>
          <p:cNvSpPr>
            <a:spLocks noGrp="1"/>
          </p:cNvSpPr>
          <p:nvPr>
            <p:ph type="sldNum" sz="quarter" idx="12"/>
          </p:nvPr>
        </p:nvSpPr>
        <p:spPr>
          <a:xfrm rot="900000">
            <a:off x="1261872" y="301752"/>
            <a:ext cx="2286000" cy="365125"/>
          </a:xfrm>
        </p:spPr>
        <p:txBody>
          <a:bodyPr/>
          <a:lstStyle/>
          <a:p>
            <a:fld id="{E61ABCEA-2F9C-4B3D-868A-BBA3366FC1A9}"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ounded Rectangle 11"/>
          <p:cNvSpPr/>
          <p:nvPr/>
        </p:nvSpPr>
        <p:spPr>
          <a:xfrm rot="900000">
            <a:off x="-372248" y="-1218153"/>
            <a:ext cx="8577953" cy="6344114"/>
          </a:xfrm>
          <a:custGeom>
            <a:avLst/>
            <a:gdLst/>
            <a:ahLst/>
            <a:cxnLst/>
            <a:rect l="l" t="t" r="r" b="b"/>
            <a:pathLst>
              <a:path w="8577953" h="6344114">
                <a:moveTo>
                  <a:pt x="0" y="2298455"/>
                </a:moveTo>
                <a:lnTo>
                  <a:pt x="8577953" y="0"/>
                </a:lnTo>
                <a:lnTo>
                  <a:pt x="8577953" y="6262024"/>
                </a:lnTo>
                <a:cubicBezTo>
                  <a:pt x="8577953" y="6307361"/>
                  <a:pt x="8541200" y="6344113"/>
                  <a:pt x="8495863" y="6344113"/>
                </a:cubicBezTo>
                <a:lnTo>
                  <a:pt x="1084031" y="634411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0000">
            <a:off x="-449071" y="5207889"/>
            <a:ext cx="7470000" cy="2486713"/>
          </a:xfrm>
          <a:custGeom>
            <a:avLst/>
            <a:gdLst/>
            <a:ahLst/>
            <a:cxnLst/>
            <a:rect l="l" t="t" r="r" b="b"/>
            <a:pathLst>
              <a:path w="7470000" h="2486713">
                <a:moveTo>
                  <a:pt x="0" y="0"/>
                </a:moveTo>
                <a:lnTo>
                  <a:pt x="7387910" y="0"/>
                </a:lnTo>
                <a:cubicBezTo>
                  <a:pt x="7433247" y="0"/>
                  <a:pt x="7470000" y="36753"/>
                  <a:pt x="7470000" y="82090"/>
                </a:cubicBezTo>
                <a:lnTo>
                  <a:pt x="7470000" y="663670"/>
                </a:lnTo>
                <a:lnTo>
                  <a:pt x="666313" y="2486713"/>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0000">
            <a:off x="7192310" y="6483326"/>
            <a:ext cx="1932834" cy="635630"/>
          </a:xfrm>
          <a:custGeom>
            <a:avLst/>
            <a:gdLst/>
            <a:ahLst/>
            <a:cxnLst/>
            <a:rect l="l" t="t" r="r" b="b"/>
            <a:pathLst>
              <a:path w="1932834" h="635630">
                <a:moveTo>
                  <a:pt x="50137" y="6451"/>
                </a:moveTo>
                <a:cubicBezTo>
                  <a:pt x="59958" y="2297"/>
                  <a:pt x="70756" y="0"/>
                  <a:pt x="82090" y="0"/>
                </a:cubicBezTo>
                <a:lnTo>
                  <a:pt x="1901288" y="0"/>
                </a:lnTo>
                <a:lnTo>
                  <a:pt x="1932834" y="117729"/>
                </a:lnTo>
                <a:lnTo>
                  <a:pt x="0" y="635630"/>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rot="900000">
            <a:off x="8127084" y="92392"/>
            <a:ext cx="1878991" cy="6414233"/>
          </a:xfrm>
          <a:custGeom>
            <a:avLst/>
            <a:gdLst/>
            <a:ahLst/>
            <a:cxnLst/>
            <a:rect l="l" t="t" r="r" b="b"/>
            <a:pathLst>
              <a:path w="1878991" h="6414233">
                <a:moveTo>
                  <a:pt x="0" y="42953"/>
                </a:moveTo>
                <a:lnTo>
                  <a:pt x="160303" y="0"/>
                </a:lnTo>
                <a:lnTo>
                  <a:pt x="1878991" y="6414233"/>
                </a:lnTo>
                <a:lnTo>
                  <a:pt x="82090" y="6414233"/>
                </a:lnTo>
                <a:cubicBezTo>
                  <a:pt x="36753" y="6414233"/>
                  <a:pt x="0" y="6377480"/>
                  <a:pt x="0" y="633214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rot="900000">
            <a:off x="7521938" y="5927116"/>
            <a:ext cx="1524000" cy="365125"/>
          </a:xfrm>
        </p:spPr>
        <p:txBody>
          <a:bodyPr/>
          <a:lstStyle>
            <a:lvl1pPr algn="l">
              <a:defRPr/>
            </a:lvl1pPr>
          </a:lstStyle>
          <a:p>
            <a:fld id="{361B3938-F510-4D99-8E44-A462859AD273}" type="datetimeFigureOut">
              <a:rPr lang="en-US" smtClean="0"/>
              <a:t>3/24/2013</a:t>
            </a:fld>
            <a:endParaRPr lang="en-US"/>
          </a:p>
        </p:txBody>
      </p:sp>
      <p:sp>
        <p:nvSpPr>
          <p:cNvPr id="3" name="Footer Placeholder 2"/>
          <p:cNvSpPr>
            <a:spLocks noGrp="1"/>
          </p:cNvSpPr>
          <p:nvPr>
            <p:ph type="ftr" sz="quarter" idx="11"/>
          </p:nvPr>
        </p:nvSpPr>
        <p:spPr>
          <a:xfrm rot="900000">
            <a:off x="3892286" y="5987296"/>
            <a:ext cx="3124200" cy="295162"/>
          </a:xfrm>
        </p:spPr>
        <p:txBody>
          <a:bodyPr/>
          <a:lstStyle>
            <a:lvl1pPr algn="r">
              <a:defRPr/>
            </a:lvl1pPr>
          </a:lstStyle>
          <a:p>
            <a:endParaRPr lang="en-US"/>
          </a:p>
        </p:txBody>
      </p:sp>
      <p:sp>
        <p:nvSpPr>
          <p:cNvPr id="4" name="Slide Number Placeholder 3"/>
          <p:cNvSpPr>
            <a:spLocks noGrp="1"/>
          </p:cNvSpPr>
          <p:nvPr>
            <p:ph type="sldNum" sz="quarter" idx="12"/>
          </p:nvPr>
        </p:nvSpPr>
        <p:spPr>
          <a:xfrm rot="900000">
            <a:off x="7599046" y="5570110"/>
            <a:ext cx="716206" cy="365125"/>
          </a:xfrm>
        </p:spPr>
        <p:txBody>
          <a:bodyPr/>
          <a:lstStyle>
            <a:lvl1pPr algn="l">
              <a:defRPr/>
            </a:lvl1pPr>
          </a:lstStyle>
          <a:p>
            <a:fld id="{E61ABCEA-2F9C-4B3D-868A-BBA3366FC1A9}"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3" name="Rounded Rectangle 12"/>
          <p:cNvSpPr/>
          <p:nvPr/>
        </p:nvSpPr>
        <p:spPr>
          <a:xfrm rot="20707748">
            <a:off x="-897260" y="-624538"/>
            <a:ext cx="7286946" cy="6041338"/>
          </a:xfrm>
          <a:custGeom>
            <a:avLst/>
            <a:gdLst/>
            <a:ahLst/>
            <a:cxnLst/>
            <a:rect l="l" t="t" r="r" b="b"/>
            <a:pathLst>
              <a:path w="7286946" h="6041338">
                <a:moveTo>
                  <a:pt x="1604186" y="0"/>
                </a:moveTo>
                <a:lnTo>
                  <a:pt x="7286946" y="1508972"/>
                </a:lnTo>
                <a:lnTo>
                  <a:pt x="7286946" y="5959247"/>
                </a:lnTo>
                <a:cubicBezTo>
                  <a:pt x="7286946" y="6004584"/>
                  <a:pt x="7250193" y="6041337"/>
                  <a:pt x="7204856" y="6041337"/>
                </a:cubicBezTo>
                <a:lnTo>
                  <a:pt x="0" y="6041338"/>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64806" y="5378153"/>
            <a:ext cx="7443151" cy="2476431"/>
          </a:xfrm>
          <a:custGeom>
            <a:avLst/>
            <a:gdLst/>
            <a:ahLst/>
            <a:cxnLst/>
            <a:rect l="l" t="t" r="r" b="b"/>
            <a:pathLst>
              <a:path w="7443151" h="2476431">
                <a:moveTo>
                  <a:pt x="7393013" y="6452"/>
                </a:moveTo>
                <a:cubicBezTo>
                  <a:pt x="7422477" y="18914"/>
                  <a:pt x="7443150" y="48087"/>
                  <a:pt x="7443150" y="82090"/>
                </a:cubicBezTo>
                <a:lnTo>
                  <a:pt x="7443151" y="2476431"/>
                </a:lnTo>
                <a:lnTo>
                  <a:pt x="0" y="500014"/>
                </a:lnTo>
                <a:lnTo>
                  <a:pt x="132771" y="1"/>
                </a:lnTo>
                <a:lnTo>
                  <a:pt x="7361060" y="1"/>
                </a:lnTo>
                <a:cubicBezTo>
                  <a:pt x="7372394" y="0"/>
                  <a:pt x="7383192" y="2298"/>
                  <a:pt x="7393013" y="6452"/>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660994" y="5459931"/>
            <a:ext cx="1709023" cy="1538302"/>
          </a:xfrm>
          <a:custGeom>
            <a:avLst/>
            <a:gdLst/>
            <a:ahLst/>
            <a:cxnLst/>
            <a:rect l="l" t="t" r="r" b="b"/>
            <a:pathLst>
              <a:path w="1709023" h="1538302">
                <a:moveTo>
                  <a:pt x="1709023" y="0"/>
                </a:moveTo>
                <a:lnTo>
                  <a:pt x="1300550" y="1538302"/>
                </a:lnTo>
                <a:lnTo>
                  <a:pt x="0" y="119296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20707748">
            <a:off x="6673110" y="-489836"/>
            <a:ext cx="3059119" cy="5809409"/>
          </a:xfrm>
          <a:custGeom>
            <a:avLst/>
            <a:gdLst/>
            <a:ahLst/>
            <a:cxnLst/>
            <a:rect l="l" t="t" r="r" b="b"/>
            <a:pathLst>
              <a:path w="3059119" h="5809409">
                <a:moveTo>
                  <a:pt x="0" y="0"/>
                </a:moveTo>
                <a:lnTo>
                  <a:pt x="3059119" y="812303"/>
                </a:lnTo>
                <a:lnTo>
                  <a:pt x="1732212" y="5809409"/>
                </a:lnTo>
                <a:lnTo>
                  <a:pt x="82090" y="5809409"/>
                </a:lnTo>
                <a:cubicBezTo>
                  <a:pt x="36753" y="5809409"/>
                  <a:pt x="0" y="5772656"/>
                  <a:pt x="0" y="5727319"/>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nchor="b"/>
          <a:lstStyle>
            <a:lvl1pPr algn="r">
              <a:defRPr sz="4400" b="0"/>
            </a:lvl1pPr>
          </a:lstStyle>
          <a:p>
            <a:r>
              <a:rPr lang="en-US" smtClean="0"/>
              <a:t>Click to edit Master title style</a:t>
            </a:r>
            <a:endParaRPr lang="en-US" dirty="0"/>
          </a:p>
        </p:txBody>
      </p:sp>
      <p:sp>
        <p:nvSpPr>
          <p:cNvPr id="3" name="Content Placeholder 2"/>
          <p:cNvSpPr>
            <a:spLocks noGrp="1"/>
          </p:cNvSpPr>
          <p:nvPr>
            <p:ph idx="1"/>
          </p:nvPr>
        </p:nvSpPr>
        <p:spPr>
          <a:xfrm rot="-900000">
            <a:off x="844848" y="997933"/>
            <a:ext cx="5343100" cy="3888220"/>
          </a:xfrm>
        </p:spPr>
        <p:txBody>
          <a:bodyPr anchor="b"/>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900000">
            <a:off x="3216573" y="5144589"/>
            <a:ext cx="3930375" cy="988131"/>
          </a:xfrm>
        </p:spPr>
        <p:txBody>
          <a:bodyPr>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900000">
            <a:off x="7754112" y="5888736"/>
            <a:ext cx="1243584" cy="365125"/>
          </a:xfrm>
        </p:spPr>
        <p:txBody>
          <a:bodyPr/>
          <a:lstStyle>
            <a:lvl1pPr algn="l">
              <a:defRPr/>
            </a:lvl1pPr>
          </a:lstStyle>
          <a:p>
            <a:fld id="{361B3938-F510-4D99-8E44-A462859AD273}" type="datetimeFigureOut">
              <a:rPr lang="en-US" smtClean="0"/>
              <a:t>3/24/2013</a:t>
            </a:fld>
            <a:endParaRPr lang="en-US"/>
          </a:p>
        </p:txBody>
      </p:sp>
      <p:sp>
        <p:nvSpPr>
          <p:cNvPr id="6" name="Footer Placeholder 5"/>
          <p:cNvSpPr>
            <a:spLocks noGrp="1"/>
          </p:cNvSpPr>
          <p:nvPr>
            <p:ph type="ftr" sz="quarter" idx="11"/>
          </p:nvPr>
        </p:nvSpPr>
        <p:spPr>
          <a:xfrm rot="-900000">
            <a:off x="4263966" y="6099104"/>
            <a:ext cx="3063047"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rot="-900000">
            <a:off x="7690104" y="5641848"/>
            <a:ext cx="1243584" cy="365125"/>
          </a:xfrm>
        </p:spPr>
        <p:txBody>
          <a:bodyPr/>
          <a:lstStyle>
            <a:lvl1pPr algn="l">
              <a:defRPr/>
            </a:lvl1pPr>
          </a:lstStyle>
          <a:p>
            <a:fld id="{E61ABCEA-2F9C-4B3D-868A-BBA3366FC1A9}"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rot="900000">
            <a:off x="-533701" y="-979752"/>
            <a:ext cx="6672870" cy="6821601"/>
          </a:xfrm>
          <a:custGeom>
            <a:avLst/>
            <a:gdLst/>
            <a:ahLst/>
            <a:cxnLst/>
            <a:rect l="l" t="t" r="r" b="b"/>
            <a:pathLst>
              <a:path w="6672870" h="6821601">
                <a:moveTo>
                  <a:pt x="0" y="1787990"/>
                </a:moveTo>
                <a:lnTo>
                  <a:pt x="6672870" y="0"/>
                </a:lnTo>
                <a:lnTo>
                  <a:pt x="6672870" y="6739511"/>
                </a:lnTo>
                <a:cubicBezTo>
                  <a:pt x="6672870" y="6784848"/>
                  <a:pt x="6636117" y="6821601"/>
                  <a:pt x="6590780" y="6821601"/>
                </a:cubicBezTo>
                <a:lnTo>
                  <a:pt x="1348753" y="6821601"/>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900000">
            <a:off x="-283896" y="5969722"/>
            <a:ext cx="5300494" cy="1495954"/>
          </a:xfrm>
          <a:custGeom>
            <a:avLst/>
            <a:gdLst/>
            <a:ahLst/>
            <a:cxnLst/>
            <a:rect l="l" t="t" r="r" b="b"/>
            <a:pathLst>
              <a:path w="5300494" h="1495954">
                <a:moveTo>
                  <a:pt x="0" y="0"/>
                </a:moveTo>
                <a:lnTo>
                  <a:pt x="5218404" y="0"/>
                </a:lnTo>
                <a:cubicBezTo>
                  <a:pt x="5263741" y="0"/>
                  <a:pt x="5300494" y="36753"/>
                  <a:pt x="5300494" y="82090"/>
                </a:cubicBezTo>
                <a:lnTo>
                  <a:pt x="5300494" y="183095"/>
                </a:lnTo>
                <a:lnTo>
                  <a:pt x="400840" y="149595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rot="900000">
            <a:off x="6930292" y="-242630"/>
            <a:ext cx="2434235" cy="1383623"/>
          </a:xfrm>
          <a:custGeom>
            <a:avLst/>
            <a:gdLst/>
            <a:ahLst/>
            <a:cxnLst/>
            <a:rect l="l" t="t" r="r" b="b"/>
            <a:pathLst>
              <a:path w="2434235" h="1383623">
                <a:moveTo>
                  <a:pt x="0" y="552912"/>
                </a:moveTo>
                <a:lnTo>
                  <a:pt x="2063495" y="0"/>
                </a:lnTo>
                <a:lnTo>
                  <a:pt x="2434235" y="1383623"/>
                </a:lnTo>
                <a:lnTo>
                  <a:pt x="82090" y="1383622"/>
                </a:lnTo>
                <a:cubicBezTo>
                  <a:pt x="36754" y="1383622"/>
                  <a:pt x="0" y="1346869"/>
                  <a:pt x="0" y="130153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5899782" y="1282101"/>
            <a:ext cx="3842742" cy="6178450"/>
          </a:xfrm>
          <a:custGeom>
            <a:avLst/>
            <a:gdLst/>
            <a:ahLst/>
            <a:cxnLst/>
            <a:rect l="l" t="t" r="r" b="b"/>
            <a:pathLst>
              <a:path w="3842742" h="6178450">
                <a:moveTo>
                  <a:pt x="50137" y="6451"/>
                </a:moveTo>
                <a:cubicBezTo>
                  <a:pt x="59958" y="2297"/>
                  <a:pt x="70756" y="0"/>
                  <a:pt x="82090" y="0"/>
                </a:cubicBezTo>
                <a:lnTo>
                  <a:pt x="2463128" y="0"/>
                </a:lnTo>
                <a:lnTo>
                  <a:pt x="3842742" y="5148790"/>
                </a:lnTo>
                <a:lnTo>
                  <a:pt x="0" y="6178450"/>
                </a:lnTo>
                <a:lnTo>
                  <a:pt x="0" y="82090"/>
                </a:lnTo>
                <a:cubicBezTo>
                  <a:pt x="0" y="48087"/>
                  <a:pt x="20674" y="18913"/>
                  <a:pt x="5013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4578273" y="2744935"/>
            <a:ext cx="5036383" cy="1997131"/>
          </a:xfrm>
        </p:spPr>
        <p:txBody>
          <a:bodyPr anchor="t">
            <a:normAutofit/>
          </a:bodyPr>
          <a:lstStyle>
            <a:lvl1pPr algn="r">
              <a:defRPr sz="4400" b="0"/>
            </a:lvl1pPr>
          </a:lstStyle>
          <a:p>
            <a:r>
              <a:rPr lang="en-US" smtClean="0"/>
              <a:t>Click to edit Master title style</a:t>
            </a:r>
            <a:endParaRPr lang="en-US"/>
          </a:p>
        </p:txBody>
      </p:sp>
      <p:sp>
        <p:nvSpPr>
          <p:cNvPr id="3" name="Picture Placeholder 2"/>
          <p:cNvSpPr>
            <a:spLocks noGrp="1"/>
          </p:cNvSpPr>
          <p:nvPr>
            <p:ph type="pic" idx="1"/>
          </p:nvPr>
        </p:nvSpPr>
        <p:spPr>
          <a:xfrm rot="900000">
            <a:off x="1507529" y="615731"/>
            <a:ext cx="4323504" cy="3294418"/>
          </a:xfrm>
          <a:prstGeom prst="roundRect">
            <a:avLst>
              <a:gd name="adj" fmla="val 4992"/>
            </a:avLst>
          </a:prstGeom>
          <a:ln w="19050">
            <a:solidFill>
              <a:schemeClr val="tx1"/>
            </a:solidFill>
          </a:ln>
          <a:effectLst>
            <a:innerShdw blurRad="101600" dir="13500000">
              <a:prstClr val="black">
                <a:alpha val="7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900000">
            <a:off x="822789" y="4161126"/>
            <a:ext cx="4310915" cy="1203540"/>
          </a:xfrm>
        </p:spPr>
        <p:txBody>
          <a:bodyPr anchor="t">
            <a:normAutofit/>
          </a:bodyPr>
          <a:lstStyle>
            <a:lvl1pPr marL="0" indent="0" algn="ctr">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900000">
            <a:off x="6992395" y="571255"/>
            <a:ext cx="1524000" cy="365125"/>
          </a:xfrm>
        </p:spPr>
        <p:txBody>
          <a:bodyPr/>
          <a:lstStyle>
            <a:lvl1pPr algn="l">
              <a:defRPr/>
            </a:lvl1pPr>
          </a:lstStyle>
          <a:p>
            <a:fld id="{361B3938-F510-4D99-8E44-A462859AD273}" type="datetimeFigureOut">
              <a:rPr lang="en-US" smtClean="0"/>
              <a:t>3/24/2013</a:t>
            </a:fld>
            <a:endParaRPr lang="en-US"/>
          </a:p>
        </p:txBody>
      </p:sp>
      <p:sp>
        <p:nvSpPr>
          <p:cNvPr id="6" name="Footer Placeholder 5"/>
          <p:cNvSpPr>
            <a:spLocks noGrp="1"/>
          </p:cNvSpPr>
          <p:nvPr>
            <p:ph type="ftr" sz="quarter" idx="11"/>
          </p:nvPr>
        </p:nvSpPr>
        <p:spPr>
          <a:xfrm rot="900000">
            <a:off x="647292" y="5162531"/>
            <a:ext cx="2977453"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rot="900000">
            <a:off x="7046470" y="391054"/>
            <a:ext cx="1963187" cy="365125"/>
          </a:xfrm>
        </p:spPr>
        <p:txBody>
          <a:bodyPr/>
          <a:lstStyle>
            <a:lvl1pPr algn="l">
              <a:defRPr/>
            </a:lvl1pPr>
          </a:lstStyle>
          <a:p>
            <a:fld id="{E61ABCEA-2F9C-4B3D-868A-BBA3366FC1A9}" type="slidenum">
              <a:rPr lang="en-US" smtClean="0"/>
              <a:t>‹#›</a:t>
            </a:fld>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Scan1080Base.png"/>
          <p:cNvPicPr>
            <a:picLocks noChangeAspect="1"/>
          </p:cNvPicPr>
          <p:nvPr/>
        </p:nvPicPr>
        <p:blipFill>
          <a:blip r:embed="rId13" cstate="print">
            <a:lum bright="-38000"/>
          </a:blip>
          <a:stretch>
            <a:fillRect/>
          </a:stretch>
        </p:blipFill>
        <p:spPr>
          <a:xfrm>
            <a:off x="0" y="0"/>
            <a:ext cx="9144000" cy="6858000"/>
          </a:xfrm>
          <a:prstGeom prst="rect">
            <a:avLst/>
          </a:prstGeom>
        </p:spPr>
      </p:pic>
      <p:sp>
        <p:nvSpPr>
          <p:cNvPr id="2" name="Title Placeholder 1"/>
          <p:cNvSpPr>
            <a:spLocks noGrp="1"/>
          </p:cNvSpPr>
          <p:nvPr>
            <p:ph type="title"/>
          </p:nvPr>
        </p:nvSpPr>
        <p:spPr>
          <a:xfrm rot="-5400000">
            <a:off x="-673455" y="2807056"/>
            <a:ext cx="5320597" cy="184008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657600" y="990600"/>
            <a:ext cx="5027024" cy="478334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62800" y="6096001"/>
            <a:ext cx="1524000" cy="365125"/>
          </a:xfrm>
          <a:prstGeom prst="rect">
            <a:avLst/>
          </a:prstGeom>
        </p:spPr>
        <p:txBody>
          <a:bodyPr vert="horz" lIns="91440" tIns="45720" rIns="91440" bIns="45720" rtlCol="0" anchor="ctr"/>
          <a:lstStyle>
            <a:lvl1pPr algn="r">
              <a:defRPr sz="1200">
                <a:solidFill>
                  <a:schemeClr val="tx1">
                    <a:tint val="75000"/>
                  </a:schemeClr>
                </a:solidFill>
                <a:effectLst/>
              </a:defRPr>
            </a:lvl1pPr>
          </a:lstStyle>
          <a:p>
            <a:fld id="{361B3938-F510-4D99-8E44-A462859AD273}" type="datetimeFigureOut">
              <a:rPr lang="en-US" smtClean="0"/>
              <a:t>3/24/2013</a:t>
            </a:fld>
            <a:endParaRPr lang="en-US"/>
          </a:p>
        </p:txBody>
      </p:sp>
      <p:sp>
        <p:nvSpPr>
          <p:cNvPr id="5" name="Footer Placeholder 4"/>
          <p:cNvSpPr>
            <a:spLocks noGrp="1"/>
          </p:cNvSpPr>
          <p:nvPr>
            <p:ph type="ftr" sz="quarter" idx="3"/>
          </p:nvPr>
        </p:nvSpPr>
        <p:spPr>
          <a:xfrm>
            <a:off x="4038600" y="6096001"/>
            <a:ext cx="3124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3047" y="532491"/>
            <a:ext cx="21336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fld id="{E61ABCEA-2F9C-4B3D-868A-BBA3366FC1A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timing>
    <p:tnLst>
      <p:par>
        <p:cTn id="1" dur="indefinite" restart="never" nodeType="tmRoot"/>
      </p:par>
    </p:tnLst>
  </p:timing>
  <p:txStyles>
    <p:titleStyle>
      <a:lvl1pPr algn="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spcAft>
          <a:spcPts val="600"/>
        </a:spcAft>
        <a:buSzPct val="160000"/>
        <a:buFont typeface="Wingdings" pitchFamily="2" charset="2"/>
        <a:buChar char=""/>
        <a:defRPr sz="2800" kern="1200">
          <a:solidFill>
            <a:schemeClr val="tx1"/>
          </a:solidFill>
          <a:effectLst>
            <a:outerShdw blurRad="38100" dist="38100" dir="2700000" algn="tl">
              <a:srgbClr val="000000">
                <a:alpha val="43137"/>
              </a:srgbClr>
            </a:outerShdw>
          </a:effectLst>
          <a:latin typeface="+mn-lt"/>
          <a:ea typeface="+mn-ea"/>
          <a:cs typeface="+mn-cs"/>
        </a:defRPr>
      </a:lvl1pPr>
      <a:lvl2pPr marL="731520" indent="-365760" algn="l" defTabSz="914400" rtl="0" eaLnBrk="1" latinLnBrk="0" hangingPunct="1">
        <a:spcBef>
          <a:spcPct val="20000"/>
        </a:spcBef>
        <a:spcAft>
          <a:spcPts val="600"/>
        </a:spcAft>
        <a:buSzPct val="160000"/>
        <a:buFont typeface="Wingdings" pitchFamily="2" charset="2"/>
        <a:buChar char=""/>
        <a:defRPr sz="2400" kern="1200">
          <a:solidFill>
            <a:schemeClr val="tx1"/>
          </a:solidFill>
          <a:effectLst>
            <a:outerShdw blurRad="38100" dist="38100" dir="2700000" algn="tl">
              <a:srgbClr val="000000">
                <a:alpha val="43137"/>
              </a:srgbClr>
            </a:outerShdw>
          </a:effectLst>
          <a:latin typeface="+mn-lt"/>
          <a:ea typeface="+mn-ea"/>
          <a:cs typeface="+mn-cs"/>
        </a:defRPr>
      </a:lvl2pPr>
      <a:lvl3pPr marL="1097280" indent="-320040" algn="l" defTabSz="914400" rtl="0" eaLnBrk="1" latinLnBrk="0" hangingPunct="1">
        <a:spcBef>
          <a:spcPct val="20000"/>
        </a:spcBef>
        <a:spcAft>
          <a:spcPts val="600"/>
        </a:spcAft>
        <a:buSzPct val="160000"/>
        <a:buFont typeface="Wingdings" pitchFamily="2" charset="2"/>
        <a:buChar char=""/>
        <a:defRPr sz="20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74320" algn="l" defTabSz="914400" rtl="0" eaLnBrk="1" latinLnBrk="0" hangingPunct="1">
        <a:spcBef>
          <a:spcPct val="20000"/>
        </a:spcBef>
        <a:spcAft>
          <a:spcPts val="600"/>
        </a:spcAft>
        <a:buSzPct val="16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74320" algn="l" defTabSz="914400" rtl="0" eaLnBrk="1" latinLnBrk="0" hangingPunct="1">
        <a:spcBef>
          <a:spcPct val="20000"/>
        </a:spcBef>
        <a:spcAft>
          <a:spcPts val="600"/>
        </a:spcAft>
        <a:buSzPct val="16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5pPr>
      <a:lvl6pPr marL="192024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19456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46888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74320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900000">
            <a:off x="258276" y="2575973"/>
            <a:ext cx="5985159" cy="1606102"/>
          </a:xfrm>
        </p:spPr>
        <p:txBody>
          <a:bodyPr>
            <a:normAutofit fontScale="90000"/>
          </a:bodyPr>
          <a:lstStyle/>
          <a:p>
            <a:r>
              <a:rPr lang="en-US" dirty="0"/>
              <a:t>Medical </a:t>
            </a:r>
            <a:r>
              <a:rPr lang="en-US" dirty="0" smtClean="0"/>
              <a:t>Information Management System</a:t>
            </a:r>
            <a:endParaRPr lang="en-US" dirty="0"/>
          </a:p>
        </p:txBody>
      </p:sp>
      <p:sp>
        <p:nvSpPr>
          <p:cNvPr id="3" name="Subtitle 2"/>
          <p:cNvSpPr>
            <a:spLocks noGrp="1"/>
          </p:cNvSpPr>
          <p:nvPr>
            <p:ph type="subTitle" idx="1"/>
          </p:nvPr>
        </p:nvSpPr>
        <p:spPr>
          <a:xfrm rot="-900000">
            <a:off x="1326983" y="4485464"/>
            <a:ext cx="5423233" cy="1546865"/>
          </a:xfrm>
        </p:spPr>
        <p:txBody>
          <a:bodyPr>
            <a:normAutofit fontScale="85000" lnSpcReduction="20000"/>
          </a:bodyPr>
          <a:lstStyle/>
          <a:p>
            <a:r>
              <a:rPr lang="en-US" sz="1800" dirty="0" smtClean="0"/>
              <a:t>Denney Burkholder </a:t>
            </a:r>
          </a:p>
          <a:p>
            <a:r>
              <a:rPr lang="en-US" sz="1800" dirty="0" smtClean="0"/>
              <a:t> Alexandra Garcia  </a:t>
            </a:r>
          </a:p>
          <a:p>
            <a:r>
              <a:rPr lang="en-US" sz="1800" dirty="0" smtClean="0"/>
              <a:t>Alyssa Kelley</a:t>
            </a:r>
          </a:p>
          <a:p>
            <a:r>
              <a:rPr lang="en-US" sz="1800" dirty="0" smtClean="0"/>
              <a:t>  Leonardo Reyes</a:t>
            </a:r>
          </a:p>
          <a:p>
            <a:r>
              <a:rPr lang="en-US" sz="1800" dirty="0" smtClean="0"/>
              <a:t>  Albert Wallace</a:t>
            </a:r>
            <a:endParaRPr lang="en-US" sz="1800" dirty="0"/>
          </a:p>
        </p:txBody>
      </p:sp>
    </p:spTree>
    <p:extLst>
      <p:ext uri="{BB962C8B-B14F-4D97-AF65-F5344CB8AC3E}">
        <p14:creationId xmlns:p14="http://schemas.microsoft.com/office/powerpoint/2010/main" val="248414022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eo\Downloads\SSD_deptRe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79" y="1047750"/>
            <a:ext cx="8115301" cy="5886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30693" y="152400"/>
            <a:ext cx="7612213"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Departmental Requests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411105545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8086987"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189980" y="152400"/>
            <a:ext cx="6493637"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Adding New Patient</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2318741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6858000" cy="4976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0373" y="381000"/>
            <a:ext cx="8550867"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Accessing Patient Records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77082874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87275" y="2967335"/>
            <a:ext cx="5969456" cy="923330"/>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Application Analysis</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p14="http://schemas.microsoft.com/office/powerpoint/2010/main" val="378105329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Concrete Use Cases</a:t>
            </a:r>
            <a:endParaRPr lang="en-US" dirty="0"/>
          </a:p>
        </p:txBody>
      </p:sp>
    </p:spTree>
    <p:extLst>
      <p:ext uri="{BB962C8B-B14F-4D97-AF65-F5344CB8AC3E}">
        <p14:creationId xmlns:p14="http://schemas.microsoft.com/office/powerpoint/2010/main" val="12513372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Leo\Downloads\classDiagram.png"/>
          <p:cNvPicPr>
            <a:picLocks noChangeAspect="1" noChangeArrowheads="1"/>
          </p:cNvPicPr>
          <p:nvPr/>
        </p:nvPicPr>
        <p:blipFill rotWithShape="1">
          <a:blip r:embed="rId2">
            <a:extLst>
              <a:ext uri="{28A0092B-C50C-407E-A947-70E740481C1C}">
                <a14:useLocalDpi xmlns:a14="http://schemas.microsoft.com/office/drawing/2010/main" val="0"/>
              </a:ext>
            </a:extLst>
          </a:blip>
          <a:srcRect l="1128" t="4225" r="7377" b="34461"/>
          <a:stretch/>
        </p:blipFill>
        <p:spPr bwMode="auto">
          <a:xfrm>
            <a:off x="533400" y="1905000"/>
            <a:ext cx="8349343" cy="4495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170504" y="533400"/>
            <a:ext cx="7075142"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Application Class Model</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229350814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8063" y="457200"/>
            <a:ext cx="7120860" cy="923330"/>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Application State Model</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369" y="1905000"/>
            <a:ext cx="7305675" cy="424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865234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Consolidated Class Model</a:t>
            </a:r>
            <a:endParaRPr lang="en-US" dirty="0"/>
          </a:p>
        </p:txBody>
      </p:sp>
    </p:spTree>
    <p:extLst>
      <p:ext uri="{BB962C8B-B14F-4D97-AF65-F5344CB8AC3E}">
        <p14:creationId xmlns:p14="http://schemas.microsoft.com/office/powerpoint/2010/main" val="385443419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139106260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US" sz="2400" dirty="0" smtClean="0"/>
              <a:t>Concept Statement</a:t>
            </a:r>
          </a:p>
          <a:p>
            <a:pPr>
              <a:buFont typeface="Wingdings" pitchFamily="2" charset="2"/>
              <a:buChar char="Ø"/>
            </a:pPr>
            <a:r>
              <a:rPr lang="en-US" sz="2400" dirty="0" smtClean="0"/>
              <a:t>Domain Analysis</a:t>
            </a:r>
          </a:p>
          <a:p>
            <a:pPr lvl="1">
              <a:buFont typeface="Wingdings" pitchFamily="2" charset="2"/>
              <a:buChar char="Ø"/>
            </a:pPr>
            <a:r>
              <a:rPr lang="en-US" sz="2000" dirty="0" smtClean="0"/>
              <a:t>Use Cases and Scenarios</a:t>
            </a:r>
          </a:p>
          <a:p>
            <a:pPr lvl="1">
              <a:buFont typeface="Wingdings" pitchFamily="2" charset="2"/>
              <a:buChar char="Ø"/>
            </a:pPr>
            <a:r>
              <a:rPr lang="en-US" sz="2000" dirty="0" smtClean="0"/>
              <a:t>Domain Class Model</a:t>
            </a:r>
          </a:p>
          <a:p>
            <a:pPr lvl="1">
              <a:buFont typeface="Wingdings" pitchFamily="2" charset="2"/>
              <a:buChar char="Ø"/>
            </a:pPr>
            <a:r>
              <a:rPr lang="en-US" sz="2000" dirty="0" smtClean="0"/>
              <a:t>Domain State Model</a:t>
            </a:r>
          </a:p>
          <a:p>
            <a:pPr>
              <a:buFont typeface="Wingdings" pitchFamily="2" charset="2"/>
              <a:buChar char="Ø"/>
            </a:pPr>
            <a:r>
              <a:rPr lang="en-US" sz="2400" dirty="0" smtClean="0"/>
              <a:t>System Sequence Diagrams</a:t>
            </a:r>
          </a:p>
          <a:p>
            <a:pPr lvl="1">
              <a:buFont typeface="Wingdings" pitchFamily="2" charset="2"/>
              <a:buChar char="Ø"/>
            </a:pPr>
            <a:r>
              <a:rPr lang="en-US" sz="2000" dirty="0" smtClean="0"/>
              <a:t>Logging Into System</a:t>
            </a:r>
          </a:p>
          <a:p>
            <a:pPr lvl="1">
              <a:buFont typeface="Wingdings" pitchFamily="2" charset="2"/>
              <a:buChar char="Ø"/>
            </a:pPr>
            <a:r>
              <a:rPr lang="en-US" sz="2000" dirty="0" smtClean="0"/>
              <a:t>Making Departmental Requests</a:t>
            </a:r>
          </a:p>
          <a:p>
            <a:pPr lvl="1">
              <a:buFont typeface="Wingdings" pitchFamily="2" charset="2"/>
              <a:buChar char="Ø"/>
            </a:pPr>
            <a:r>
              <a:rPr lang="en-US" sz="2000" dirty="0" smtClean="0"/>
              <a:t>Adding New Patient</a:t>
            </a:r>
          </a:p>
          <a:p>
            <a:pPr lvl="1">
              <a:buFont typeface="Wingdings" pitchFamily="2" charset="2"/>
              <a:buChar char="Ø"/>
            </a:pPr>
            <a:r>
              <a:rPr lang="en-US" sz="2000" dirty="0" smtClean="0"/>
              <a:t>Accessing Patient Data</a:t>
            </a:r>
          </a:p>
          <a:p>
            <a:pPr>
              <a:buFont typeface="Wingdings" pitchFamily="2" charset="2"/>
              <a:buChar char="Ø"/>
            </a:pPr>
            <a:r>
              <a:rPr lang="en-US" sz="2400" dirty="0" smtClean="0"/>
              <a:t>Application Analysis</a:t>
            </a:r>
          </a:p>
          <a:p>
            <a:pPr lvl="1">
              <a:buFont typeface="Wingdings" pitchFamily="2" charset="2"/>
              <a:buChar char="Ø"/>
            </a:pPr>
            <a:r>
              <a:rPr lang="en-US" sz="2000" dirty="0" smtClean="0"/>
              <a:t>Concrete Use Cases</a:t>
            </a:r>
          </a:p>
          <a:p>
            <a:pPr lvl="1">
              <a:buFont typeface="Wingdings" pitchFamily="2" charset="2"/>
              <a:buChar char="Ø"/>
            </a:pPr>
            <a:r>
              <a:rPr lang="en-US" sz="2000" dirty="0" smtClean="0"/>
              <a:t>Application Class Model</a:t>
            </a:r>
          </a:p>
          <a:p>
            <a:pPr lvl="1">
              <a:buFont typeface="Wingdings" pitchFamily="2" charset="2"/>
              <a:buChar char="Ø"/>
            </a:pPr>
            <a:r>
              <a:rPr lang="en-US" sz="2000" dirty="0" smtClean="0"/>
              <a:t>Application State Model</a:t>
            </a:r>
          </a:p>
          <a:p>
            <a:pPr>
              <a:buFont typeface="Wingdings" pitchFamily="2" charset="2"/>
              <a:buChar char="Ø"/>
            </a:pPr>
            <a:r>
              <a:rPr lang="en-US" sz="2400" dirty="0" smtClean="0"/>
              <a:t>Consolidated Class Model</a:t>
            </a:r>
          </a:p>
          <a:p>
            <a:pPr>
              <a:buFont typeface="Wingdings" pitchFamily="2" charset="2"/>
              <a:buChar char="Ø"/>
            </a:pPr>
            <a:r>
              <a:rPr lang="en-US" sz="2400" dirty="0" smtClean="0"/>
              <a:t>Summary</a:t>
            </a:r>
          </a:p>
          <a:p>
            <a:pPr lvl="1">
              <a:buFont typeface="Wingdings" pitchFamily="2" charset="2"/>
              <a:buChar char="Ø"/>
            </a:pPr>
            <a:endParaRPr lang="en-US" dirty="0" smtClean="0"/>
          </a:p>
          <a:p>
            <a:pPr lvl="1">
              <a:buFont typeface="Wingdings" pitchFamily="2" charset="2"/>
              <a:buChar char="Ø"/>
            </a:pPr>
            <a:endParaRPr lang="en-US" dirty="0" smtClean="0"/>
          </a:p>
          <a:p>
            <a:pPr lvl="1">
              <a:buFont typeface="Wingdings" pitchFamily="2" charset="2"/>
              <a:buChar char="Ø"/>
            </a:pPr>
            <a:endParaRPr lang="en-US" dirty="0" smtClean="0"/>
          </a:p>
        </p:txBody>
      </p:sp>
    </p:spTree>
    <p:extLst>
      <p:ext uri="{BB962C8B-B14F-4D97-AF65-F5344CB8AC3E}">
        <p14:creationId xmlns:p14="http://schemas.microsoft.com/office/powerpoint/2010/main" val="372088597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3262" y="1066800"/>
            <a:ext cx="7620000" cy="4708981"/>
          </a:xfrm>
          <a:prstGeom prst="rect">
            <a:avLst/>
          </a:prstGeom>
          <a:noFill/>
        </p:spPr>
        <p:txBody>
          <a:bodyPr wrap="square" rtlCol="0">
            <a:spAutoFit/>
          </a:bodyPr>
          <a:lstStyle/>
          <a:p>
            <a:r>
              <a:rPr lang="en-US" sz="1500" dirty="0"/>
              <a:t>Medical information management system (MIMS) is a database management system that provides the capabilities for a hospital, through its various departments, doctors, nurses, laboratory testers and management personnel to access patient records and provide services. MIMS keeps records of each patient in the form of an electronic chart, which contains the patient’s medical history as well as information on each visit to the hospital. Each visit may or may not have prescriptions associated with it. Each patient history record should include: </a:t>
            </a:r>
            <a:r>
              <a:rPr lang="en-US" sz="1500" dirty="0" smtClean="0"/>
              <a:t>medical </a:t>
            </a:r>
            <a:r>
              <a:rPr lang="en-US" sz="1500" dirty="0"/>
              <a:t>history, medication and allergies, immunization status, and billing information. Records of each visit should include: updated vital signs, updated personal stats like age and weight, current visit reason (symptoms, concerns, etc.), laboratory test results, radiology images, prescriptions issued, and plan of </a:t>
            </a:r>
            <a:r>
              <a:rPr lang="en-US" sz="1500" dirty="0" smtClean="0"/>
              <a:t>care. The </a:t>
            </a:r>
            <a:r>
              <a:rPr lang="en-US" sz="1500" dirty="0"/>
              <a:t>medical staff communicates electronically between departments from MIMS and views appropriate actions taken on their behalf. Each department has an electronic mailbox which each doctor must login to. For example, prescriptions generated in MIMS are instantly time-stamped and the pharmacy Pending Prescriptions receives a new message with issuing doctor information for dispensing. When the order is processed, the pharmacy computer system routes the information back to MIMS and the patient's electronic chart is updated. In this manner, MIMS provides seamless communication between health care providers and ancillary service areas across the network system.</a:t>
            </a:r>
          </a:p>
          <a:p>
            <a:endParaRPr lang="en-US" sz="1500" dirty="0"/>
          </a:p>
        </p:txBody>
      </p:sp>
      <p:sp>
        <p:nvSpPr>
          <p:cNvPr id="5" name="Rectangle 4"/>
          <p:cNvSpPr/>
          <p:nvPr/>
        </p:nvSpPr>
        <p:spPr>
          <a:xfrm>
            <a:off x="1447800" y="-25758"/>
            <a:ext cx="5692328"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Concept Statement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366162533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lstStyle/>
          <a:p>
            <a:r>
              <a:rPr lang="en-US" dirty="0" smtClean="0"/>
              <a:t>Domain Analysis</a:t>
            </a:r>
            <a:endParaRPr lang="en-US" dirty="0"/>
          </a:p>
        </p:txBody>
      </p:sp>
    </p:spTree>
    <p:extLst>
      <p:ext uri="{BB962C8B-B14F-4D97-AF65-F5344CB8AC3E}">
        <p14:creationId xmlns:p14="http://schemas.microsoft.com/office/powerpoint/2010/main" val="156864929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066800"/>
            <a:ext cx="6858000" cy="4801314"/>
          </a:xfrm>
          <a:prstGeom prst="rect">
            <a:avLst/>
          </a:prstGeom>
          <a:noFill/>
        </p:spPr>
        <p:txBody>
          <a:bodyPr wrap="square" rtlCol="0">
            <a:spAutoFit/>
          </a:bodyPr>
          <a:lstStyle/>
          <a:p>
            <a:r>
              <a:rPr lang="en-US" dirty="0" smtClean="0"/>
              <a:t>Add Patient – new patient is added to the database</a:t>
            </a:r>
          </a:p>
          <a:p>
            <a:pPr marL="742950" lvl="1" indent="-285750">
              <a:buFont typeface="Arial" pitchFamily="34" charset="0"/>
              <a:buChar char="•"/>
            </a:pPr>
            <a:r>
              <a:rPr lang="en-US" dirty="0" smtClean="0"/>
              <a:t>Check to see if patient currently exists</a:t>
            </a:r>
          </a:p>
          <a:p>
            <a:pPr marL="742950" lvl="1" indent="-285750">
              <a:buFont typeface="Arial" pitchFamily="34" charset="0"/>
              <a:buChar char="•"/>
            </a:pPr>
            <a:r>
              <a:rPr lang="en-US" dirty="0" smtClean="0"/>
              <a:t>If patient doesn’t exist create a new patient record</a:t>
            </a:r>
          </a:p>
          <a:p>
            <a:r>
              <a:rPr lang="en-US" dirty="0" smtClean="0"/>
              <a:t>Access Record – </a:t>
            </a:r>
            <a:r>
              <a:rPr lang="en-US" dirty="0" smtClean="0"/>
              <a:t>read or write to database</a:t>
            </a:r>
            <a:endParaRPr lang="en-US" dirty="0" smtClean="0"/>
          </a:p>
          <a:p>
            <a:pPr marL="742950" lvl="1" indent="-285750">
              <a:buFont typeface="Arial" pitchFamily="34" charset="0"/>
              <a:buChar char="•"/>
            </a:pPr>
            <a:r>
              <a:rPr lang="en-US" dirty="0" smtClean="0"/>
              <a:t>Search for patient</a:t>
            </a:r>
          </a:p>
          <a:p>
            <a:pPr marL="742950" lvl="1" indent="-285750">
              <a:buFont typeface="Arial" pitchFamily="34" charset="0"/>
              <a:buChar char="•"/>
            </a:pPr>
            <a:r>
              <a:rPr lang="en-US" dirty="0" smtClean="0"/>
              <a:t>If not found return an error</a:t>
            </a:r>
          </a:p>
          <a:p>
            <a:pPr marL="742950" lvl="1" indent="-285750">
              <a:buFont typeface="Arial" pitchFamily="34" charset="0"/>
              <a:buChar char="•"/>
            </a:pPr>
            <a:r>
              <a:rPr lang="en-US" dirty="0" smtClean="0"/>
              <a:t>If found return patient record</a:t>
            </a:r>
          </a:p>
          <a:p>
            <a:r>
              <a:rPr lang="en-US" dirty="0" smtClean="0"/>
              <a:t>Request to other Departments – i.e. prescription, X-ray, and etc.</a:t>
            </a:r>
            <a:endParaRPr lang="en-US" dirty="0" smtClean="0"/>
          </a:p>
          <a:p>
            <a:pPr marL="742950" lvl="1" indent="-285750">
              <a:buFont typeface="Arial" pitchFamily="34" charset="0"/>
              <a:buChar char="•"/>
            </a:pPr>
            <a:r>
              <a:rPr lang="en-US" dirty="0" smtClean="0"/>
              <a:t>User submits a request to system</a:t>
            </a:r>
          </a:p>
          <a:p>
            <a:pPr marL="742950" lvl="1" indent="-285750">
              <a:buFont typeface="Arial" pitchFamily="34" charset="0"/>
              <a:buChar char="•"/>
            </a:pPr>
            <a:r>
              <a:rPr lang="en-US" dirty="0" smtClean="0"/>
              <a:t>System looks for the department and sends request</a:t>
            </a:r>
            <a:endParaRPr lang="en-US" dirty="0" smtClean="0"/>
          </a:p>
          <a:p>
            <a:r>
              <a:rPr lang="en-US" dirty="0" smtClean="0"/>
              <a:t>Logging into </a:t>
            </a:r>
            <a:r>
              <a:rPr lang="en-US" dirty="0" smtClean="0"/>
              <a:t>System</a:t>
            </a:r>
          </a:p>
          <a:p>
            <a:pPr marL="742950" lvl="1" indent="-285750">
              <a:buFont typeface="Arial" pitchFamily="34" charset="0"/>
              <a:buChar char="•"/>
            </a:pPr>
            <a:r>
              <a:rPr lang="en-US" dirty="0" smtClean="0"/>
              <a:t>User enters username and password</a:t>
            </a:r>
          </a:p>
          <a:p>
            <a:pPr marL="742950" lvl="1" indent="-285750">
              <a:buFont typeface="Arial" pitchFamily="34" charset="0"/>
              <a:buChar char="•"/>
            </a:pPr>
            <a:r>
              <a:rPr lang="en-US" dirty="0" smtClean="0"/>
              <a:t>System checks with the database of usernames and passwords</a:t>
            </a:r>
          </a:p>
          <a:p>
            <a:pPr marL="742950" lvl="1" indent="-285750">
              <a:buFont typeface="Arial" pitchFamily="34" charset="0"/>
              <a:buChar char="•"/>
            </a:pPr>
            <a:endParaRPr lang="en-US" dirty="0" smtClean="0"/>
          </a:p>
          <a:p>
            <a:endParaRPr lang="en-US" dirty="0" smtClean="0"/>
          </a:p>
          <a:p>
            <a:endParaRPr lang="en-US" dirty="0"/>
          </a:p>
        </p:txBody>
      </p:sp>
    </p:spTree>
    <p:extLst>
      <p:ext uri="{BB962C8B-B14F-4D97-AF65-F5344CB8AC3E}">
        <p14:creationId xmlns:p14="http://schemas.microsoft.com/office/powerpoint/2010/main" val="405679146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93746" y="513008"/>
            <a:ext cx="6050054" cy="923330"/>
          </a:xfrm>
          <a:prstGeom prst="rect">
            <a:avLst/>
          </a:prstGeom>
          <a:noFill/>
        </p:spPr>
        <p:txBody>
          <a:bodyPr wrap="none" lIns="91440" tIns="45720" rIns="91440" bIns="45720">
            <a:spAutoFit/>
          </a:bodyPr>
          <a:lstStyle/>
          <a:p>
            <a:pPr algn="ctr"/>
            <a:r>
              <a:rPr lang="en-US"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Domain Class Model</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105" y="2095500"/>
            <a:ext cx="584835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186995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90800"/>
            <a:ext cx="7472988"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351295" y="762000"/>
            <a:ext cx="6095772"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Domain </a:t>
            </a: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State </a:t>
            </a: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Model</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302367113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2967335"/>
            <a:ext cx="7741088" cy="1754326"/>
          </a:xfrm>
          <a:prstGeom prst="rect">
            <a:avLst/>
          </a:prstGeom>
          <a:noFill/>
        </p:spPr>
        <p:txBody>
          <a:bodyPr wrap="squar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System Sequence Diagrams</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99498494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Leo\Downloads\Log In And Out SS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317" y="4483"/>
            <a:ext cx="11674434" cy="685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2146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Kilter">
  <a:themeElements>
    <a:clrScheme name="Kilter">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Kilter">
      <a:majorFont>
        <a:latin typeface="Rockwell"/>
        <a:ea typeface=""/>
        <a:cs typeface=""/>
        <a:font script="Grek" typeface="Cambria"/>
        <a:font script="Cyrl" typeface="Cambria"/>
        <a:font script="Jpan" typeface="HGS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S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ilter">
      <a:fillStyleLst>
        <a:solidFill>
          <a:schemeClr val="phClr"/>
        </a:solidFill>
        <a:gradFill rotWithShape="1">
          <a:gsLst>
            <a:gs pos="0">
              <a:schemeClr val="phClr">
                <a:tint val="14000"/>
                <a:satMod val="180000"/>
                <a:lumMod val="100000"/>
              </a:schemeClr>
            </a:gs>
            <a:gs pos="42000">
              <a:schemeClr val="phClr">
                <a:tint val="40000"/>
                <a:satMod val="160000"/>
                <a:lumMod val="94000"/>
              </a:schemeClr>
            </a:gs>
            <a:gs pos="100000">
              <a:schemeClr val="phClr">
                <a:tint val="94000"/>
                <a:satMod val="140000"/>
              </a:schemeClr>
            </a:gs>
          </a:gsLst>
          <a:lin ang="5160000" scaled="1"/>
        </a:gradFill>
        <a:gradFill rotWithShape="1">
          <a:gsLst>
            <a:gs pos="38000">
              <a:schemeClr val="phClr">
                <a:satMod val="120000"/>
              </a:schemeClr>
            </a:gs>
            <a:gs pos="100000">
              <a:schemeClr val="phClr">
                <a:shade val="60000"/>
                <a:satMod val="180000"/>
                <a:lumMod val="70000"/>
              </a:schemeClr>
            </a:gs>
          </a:gsLst>
          <a:lin ang="4680000" scaled="0"/>
        </a:gradFill>
      </a:fillStyleLst>
      <a:lnStyleLst>
        <a:ln w="12700" cap="flat" cmpd="sng" algn="ctr">
          <a:solidFill>
            <a:schemeClr val="phClr">
              <a:shade val="50000"/>
            </a:schemeClr>
          </a:solidFill>
          <a:prstDash val="solid"/>
        </a:ln>
        <a:ln w="25400" cap="flat" cmpd="sng" algn="ctr">
          <a:solidFill>
            <a:schemeClr val="phClr">
              <a:shade val="75000"/>
              <a:lumMod val="90000"/>
            </a:schemeClr>
          </a:solidFill>
          <a:prstDash val="solid"/>
        </a:ln>
        <a:ln w="38100" cap="flat" cmpd="sng" algn="ctr">
          <a:solidFill>
            <a:schemeClr val="phClr"/>
          </a:solidFill>
          <a:prstDash val="solid"/>
        </a:ln>
      </a:lnStyleLst>
      <a:effectStyleLst>
        <a:effectStyle>
          <a:effectLst>
            <a:outerShdw blurRad="63500" dist="12700" dir="5400000" sx="102000" sy="102000" rotWithShape="0">
              <a:srgbClr val="000000">
                <a:alpha val="20000"/>
              </a:srgbClr>
            </a:outerShdw>
          </a:effectLst>
        </a:effectStyle>
        <a:effectStyle>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a:effectStyle>
        <a:effectStyle>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a:effectStyle>
      </a:effectStyleLst>
      <a:bgFillStyleLst>
        <a:solidFill>
          <a:schemeClr val="phClr"/>
        </a:solidFill>
        <a:gradFill rotWithShape="1">
          <a:gsLst>
            <a:gs pos="0">
              <a:schemeClr val="phClr">
                <a:tint val="95000"/>
                <a:satMod val="140000"/>
                <a:lumMod val="120000"/>
              </a:schemeClr>
            </a:gs>
            <a:gs pos="100000">
              <a:schemeClr val="phClr">
                <a:tint val="95000"/>
                <a:shade val="70000"/>
                <a:satMod val="180000"/>
                <a:lumMod val="82000"/>
              </a:schemeClr>
            </a:gs>
          </a:gsLst>
          <a:path path="circle">
            <a:fillToRect l="25000" t="25000" r="25000" b="25000"/>
          </a:path>
        </a:gradFill>
        <a:gradFill rotWithShape="1">
          <a:gsLst>
            <a:gs pos="0">
              <a:schemeClr val="phClr">
                <a:tint val="94000"/>
                <a:satMod val="140000"/>
                <a:lumMod val="120000"/>
              </a:schemeClr>
            </a:gs>
            <a:gs pos="100000">
              <a:schemeClr val="phClr">
                <a:tint val="97000"/>
                <a:shade val="70000"/>
                <a:satMod val="190000"/>
                <a:lumMod val="72000"/>
              </a:schemeClr>
            </a:gs>
          </a:gsLst>
          <a:path path="circle">
            <a:fillToRect l="50000" t="50000" r="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Kilter</Template>
  <TotalTime>3092</TotalTime>
  <Words>445</Words>
  <Application>Microsoft Office PowerPoint</Application>
  <PresentationFormat>On-screen Show (4:3)</PresentationFormat>
  <Paragraphs>53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Kilter</vt:lpstr>
      <vt:lpstr>Medical Information Management System</vt:lpstr>
      <vt:lpstr>Table of Contents</vt:lpstr>
      <vt:lpstr>PowerPoint Presentation</vt:lpstr>
      <vt:lpstr>Domain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Concrete Use Cases</vt:lpstr>
      <vt:lpstr>PowerPoint Presentation</vt:lpstr>
      <vt:lpstr>PowerPoint Presentation</vt:lpstr>
      <vt:lpstr>Consolidated Class Model</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dc:creator>
  <cp:lastModifiedBy>Leo</cp:lastModifiedBy>
  <cp:revision>23</cp:revision>
  <dcterms:created xsi:type="dcterms:W3CDTF">2013-03-21T20:11:32Z</dcterms:created>
  <dcterms:modified xsi:type="dcterms:W3CDTF">2013-03-25T19:17:34Z</dcterms:modified>
</cp:coreProperties>
</file>