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BD7B66-0B1A-4236-A7DC-9535B4B73F4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626D54-CC25-4068-8C99-AEDC68641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Dodgson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Shackleford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the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straight from file</a:t>
            </a:r>
          </a:p>
          <a:p>
            <a:pPr lvl="1"/>
            <a:r>
              <a:rPr lang="en-US" dirty="0" smtClean="0"/>
              <a:t>Less memory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Better</a:t>
            </a:r>
            <a:endParaRPr lang="en-US" dirty="0" smtClean="0"/>
          </a:p>
          <a:p>
            <a:r>
              <a:rPr lang="en-US" dirty="0" smtClean="0"/>
              <a:t>Read into arrays of word length</a:t>
            </a:r>
          </a:p>
          <a:p>
            <a:pPr lvl="1"/>
            <a:r>
              <a:rPr lang="en-US" dirty="0" smtClean="0"/>
              <a:t>More memory, quicker access to words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through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Using the larger Lexicon base, change one letter at a time</a:t>
            </a:r>
          </a:p>
          <a:p>
            <a:pPr marL="806958" lvl="1" indent="-514350">
              <a:buFont typeface="+mj-lt"/>
              <a:buAutoNum type="arabicParenR"/>
            </a:pPr>
            <a:r>
              <a:rPr lang="en-US" dirty="0" smtClean="0"/>
              <a:t>First attempt changing first letter, then last letters, then middle letters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Comments? Concerns?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1974</TotalTime>
  <Words>62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Dodgson Problem</vt:lpstr>
      <vt:lpstr>Reading in the Lexicon</vt:lpstr>
      <vt:lpstr>Sorting through Words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So Serious Encryption</dc:title>
  <dc:creator>Lizzy</dc:creator>
  <cp:lastModifiedBy>Lizzy</cp:lastModifiedBy>
  <cp:revision>83</cp:revision>
  <dcterms:created xsi:type="dcterms:W3CDTF">2012-01-27T01:51:49Z</dcterms:created>
  <dcterms:modified xsi:type="dcterms:W3CDTF">2012-02-27T04:59:44Z</dcterms:modified>
</cp:coreProperties>
</file>