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ARQUIVOS NO .DAT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PREMISSAS BASICAS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8926" y="274638"/>
            <a:ext cx="3286148" cy="725470"/>
          </a:xfrm>
        </p:spPr>
        <p:txBody>
          <a:bodyPr>
            <a:normAutofit/>
          </a:bodyPr>
          <a:lstStyle/>
          <a:p>
            <a:r>
              <a:rPr lang="pt-BR" sz="1400" dirty="0" smtClean="0"/>
              <a:t>DEFINIR NOME DO ARQUIVO</a:t>
            </a:r>
            <a:endParaRPr lang="pt-BR" sz="1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5715040"/>
          </a:xfrm>
        </p:spPr>
        <p:txBody>
          <a:bodyPr>
            <a:normAutofit/>
          </a:bodyPr>
          <a:lstStyle/>
          <a:p>
            <a:r>
              <a:rPr lang="pt-BR" sz="1400" dirty="0" smtClean="0"/>
              <a:t>#</a:t>
            </a:r>
            <a:r>
              <a:rPr lang="pt-BR" sz="1400" dirty="0" smtClean="0"/>
              <a:t>define </a:t>
            </a:r>
            <a:r>
              <a:rPr lang="pt-BR" sz="1400" dirty="0" smtClean="0"/>
              <a:t>dados "</a:t>
            </a:r>
            <a:r>
              <a:rPr lang="pt-BR" sz="1400" dirty="0" smtClean="0"/>
              <a:t>dados.</a:t>
            </a:r>
            <a:r>
              <a:rPr lang="pt-BR" sz="1400" dirty="0" err="1" smtClean="0"/>
              <a:t>dat</a:t>
            </a:r>
            <a:r>
              <a:rPr lang="pt-BR" sz="1400" dirty="0" smtClean="0"/>
              <a:t>“</a:t>
            </a:r>
          </a:p>
          <a:p>
            <a:endParaRPr lang="pt-BR" dirty="0" smtClean="0"/>
          </a:p>
          <a:p>
            <a:r>
              <a:rPr lang="pt-BR" sz="1400" dirty="0" smtClean="0"/>
              <a:t>DATAFILE *data;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RLE_SPRITE *</a:t>
            </a:r>
            <a:r>
              <a:rPr lang="pt-BR" sz="1400" dirty="0" err="1" smtClean="0"/>
              <a:t>Ryutmp</a:t>
            </a:r>
            <a:r>
              <a:rPr lang="pt-BR" sz="1400" dirty="0" smtClean="0"/>
              <a:t>;</a:t>
            </a:r>
          </a:p>
          <a:p>
            <a:r>
              <a:rPr lang="pt-BR" sz="1400" dirty="0" smtClean="0"/>
              <a:t>RLE_SPRITE </a:t>
            </a:r>
            <a:r>
              <a:rPr lang="pt-BR" sz="1400" dirty="0" smtClean="0"/>
              <a:t>*</a:t>
            </a:r>
            <a:r>
              <a:rPr lang="pt-BR" sz="1400" dirty="0" err="1" smtClean="0"/>
              <a:t>Asteroidtmp</a:t>
            </a:r>
            <a:r>
              <a:rPr lang="pt-BR" sz="1400" dirty="0" smtClean="0"/>
              <a:t>;</a:t>
            </a:r>
          </a:p>
          <a:p>
            <a:r>
              <a:rPr lang="pt-BR" sz="1400" dirty="0" smtClean="0"/>
              <a:t>SAMPLE </a:t>
            </a:r>
            <a:r>
              <a:rPr lang="pt-BR" sz="1400" dirty="0" smtClean="0"/>
              <a:t>*</a:t>
            </a:r>
            <a:r>
              <a:rPr lang="pt-BR" sz="1400" dirty="0" err="1" smtClean="0"/>
              <a:t>Hadoken</a:t>
            </a:r>
            <a:r>
              <a:rPr lang="pt-BR" sz="1400" dirty="0" smtClean="0"/>
              <a:t> = NULL</a:t>
            </a:r>
            <a:r>
              <a:rPr lang="pt-BR" sz="1400" dirty="0" smtClean="0"/>
              <a:t>;</a:t>
            </a:r>
          </a:p>
          <a:p>
            <a:pPr>
              <a:buNone/>
            </a:pPr>
            <a:r>
              <a:rPr lang="pt-BR" sz="1400" dirty="0" smtClean="0"/>
              <a:t> </a:t>
            </a:r>
            <a:r>
              <a:rPr lang="pt-BR" sz="1400" dirty="0" smtClean="0"/>
              <a:t>   </a:t>
            </a:r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data = </a:t>
            </a:r>
            <a:r>
              <a:rPr lang="pt-BR" sz="1400" dirty="0" err="1" smtClean="0"/>
              <a:t>load_datafile</a:t>
            </a:r>
            <a:r>
              <a:rPr lang="pt-BR" sz="1400" dirty="0" smtClean="0"/>
              <a:t>(dados);</a:t>
            </a:r>
          </a:p>
          <a:p>
            <a:pPr>
              <a:buNone/>
            </a:pPr>
            <a:r>
              <a:rPr lang="pt-BR" sz="1400" dirty="0" smtClean="0"/>
              <a:t>                        </a:t>
            </a:r>
            <a:r>
              <a:rPr lang="pt-BR" sz="1400" dirty="0" err="1" smtClean="0"/>
              <a:t>Hadoken</a:t>
            </a:r>
            <a:r>
              <a:rPr lang="pt-BR" sz="1400" dirty="0" smtClean="0"/>
              <a:t> = (SAMPLE *)data[5].</a:t>
            </a:r>
            <a:r>
              <a:rPr lang="pt-BR" sz="1400" dirty="0" err="1" smtClean="0"/>
              <a:t>dat</a:t>
            </a:r>
            <a:r>
              <a:rPr lang="pt-BR" sz="1400" dirty="0" smtClean="0"/>
              <a:t>;</a:t>
            </a:r>
          </a:p>
          <a:p>
            <a:pPr>
              <a:buNone/>
            </a:pPr>
            <a:r>
              <a:rPr lang="pt-BR" sz="1400" dirty="0" smtClean="0"/>
              <a:t>                        </a:t>
            </a:r>
            <a:r>
              <a:rPr lang="pt-BR" sz="1400" dirty="0" err="1" smtClean="0"/>
              <a:t>Ryutmp</a:t>
            </a:r>
            <a:r>
              <a:rPr lang="pt-BR" sz="1400" dirty="0" smtClean="0"/>
              <a:t> = (RLE_SPRITE*) data[0].</a:t>
            </a:r>
            <a:r>
              <a:rPr lang="pt-BR" sz="1400" dirty="0" err="1" smtClean="0"/>
              <a:t>dat</a:t>
            </a:r>
            <a:r>
              <a:rPr lang="pt-BR" sz="1400" dirty="0" smtClean="0"/>
              <a:t>;</a:t>
            </a:r>
          </a:p>
          <a:p>
            <a:pPr>
              <a:buNone/>
            </a:pPr>
            <a:r>
              <a:rPr lang="pt-BR" sz="1400" dirty="0" smtClean="0"/>
              <a:t>                        </a:t>
            </a:r>
            <a:r>
              <a:rPr lang="pt-BR" sz="1400" dirty="0" err="1" smtClean="0"/>
              <a:t>Asteroidtmp</a:t>
            </a:r>
            <a:r>
              <a:rPr lang="pt-BR" sz="1400" dirty="0" smtClean="0"/>
              <a:t> = (RLE_SPRITE*) data[1].</a:t>
            </a:r>
            <a:r>
              <a:rPr lang="pt-BR" sz="1400" dirty="0" err="1" smtClean="0"/>
              <a:t>dat</a:t>
            </a:r>
            <a:r>
              <a:rPr lang="pt-BR" sz="1400" dirty="0" smtClean="0"/>
              <a:t>;                       </a:t>
            </a:r>
            <a:endParaRPr lang="pt-BR" sz="1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428992" y="1214422"/>
            <a:ext cx="3071834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CRIAR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PONTEIRO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28926" y="2071678"/>
            <a:ext cx="371477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DEFINIR O TIPO DE ARQUIVO DENTRO DO DAT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571736" y="3500438"/>
            <a:ext cx="371477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CARREGAR APARTIR DO DAT PARA OS </a:t>
            </a:r>
            <a:r>
              <a:rPr lang="pt-BR" sz="1400" dirty="0" err="1" smtClean="0">
                <a:latin typeface="+mj-lt"/>
                <a:ea typeface="+mj-ea"/>
                <a:cs typeface="+mj-cs"/>
              </a:rPr>
              <a:t>OBJ’s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BITMAP *tmpbmp1;</a:t>
            </a:r>
          </a:p>
          <a:p>
            <a:r>
              <a:rPr lang="pt-BR" sz="1200" dirty="0" smtClean="0"/>
              <a:t>         tmpbmp1 = </a:t>
            </a:r>
            <a:r>
              <a:rPr lang="pt-BR" sz="1200" dirty="0" err="1" smtClean="0"/>
              <a:t>create_bitmap_ex</a:t>
            </a:r>
            <a:r>
              <a:rPr lang="pt-BR" sz="1200" dirty="0" smtClean="0"/>
              <a:t>(</a:t>
            </a:r>
            <a:r>
              <a:rPr lang="pt-BR" sz="1200" dirty="0" err="1" smtClean="0"/>
              <a:t>Ryutmp</a:t>
            </a:r>
            <a:r>
              <a:rPr lang="pt-BR" sz="1200" dirty="0" smtClean="0"/>
              <a:t>-&gt;</a:t>
            </a:r>
            <a:r>
              <a:rPr lang="pt-BR" sz="1200" dirty="0" err="1" smtClean="0"/>
              <a:t>color_depth</a:t>
            </a:r>
            <a:r>
              <a:rPr lang="pt-BR" sz="1200" dirty="0" smtClean="0"/>
              <a:t>, </a:t>
            </a:r>
            <a:r>
              <a:rPr lang="pt-BR" sz="1200" dirty="0" err="1" smtClean="0"/>
              <a:t>Ryutmp</a:t>
            </a:r>
            <a:r>
              <a:rPr lang="pt-BR" sz="1200" dirty="0" smtClean="0"/>
              <a:t>-&gt;w, </a:t>
            </a:r>
            <a:r>
              <a:rPr lang="pt-BR" sz="1200" dirty="0" err="1" smtClean="0"/>
              <a:t>Ryutmp</a:t>
            </a:r>
            <a:r>
              <a:rPr lang="pt-BR" sz="1200" dirty="0" smtClean="0"/>
              <a:t>-&gt;h);	</a:t>
            </a:r>
          </a:p>
          <a:p>
            <a:endParaRPr lang="pt-BR" sz="1200" dirty="0" smtClean="0"/>
          </a:p>
          <a:p>
            <a:r>
              <a:rPr lang="pt-BR" sz="1200" dirty="0" err="1" smtClean="0"/>
              <a:t>clear_to_color</a:t>
            </a:r>
            <a:r>
              <a:rPr lang="pt-BR" sz="1200" dirty="0" smtClean="0"/>
              <a:t>(tmpbmp1, </a:t>
            </a:r>
            <a:r>
              <a:rPr lang="pt-BR" sz="1200" dirty="0" err="1" smtClean="0"/>
              <a:t>bitmap_mask_color</a:t>
            </a:r>
            <a:r>
              <a:rPr lang="pt-BR" sz="1200" dirty="0" smtClean="0"/>
              <a:t>(tmpbmp1));</a:t>
            </a:r>
          </a:p>
          <a:p>
            <a:r>
              <a:rPr lang="pt-BR" sz="1200" dirty="0" err="1" smtClean="0"/>
              <a:t>draw_rle_sprite</a:t>
            </a:r>
            <a:r>
              <a:rPr lang="pt-BR" sz="1200" dirty="0" smtClean="0"/>
              <a:t>(tmpbmp1, </a:t>
            </a:r>
            <a:r>
              <a:rPr lang="pt-BR" sz="1200" dirty="0" err="1" smtClean="0"/>
              <a:t>Ryutmp</a:t>
            </a:r>
            <a:r>
              <a:rPr lang="pt-BR" sz="1200" dirty="0" smtClean="0"/>
              <a:t>, 0, 0);   </a:t>
            </a:r>
          </a:p>
          <a:p>
            <a:r>
              <a:rPr lang="pt-BR" sz="1200" dirty="0" err="1" smtClean="0"/>
              <a:t>Ryutmp</a:t>
            </a:r>
            <a:r>
              <a:rPr lang="pt-BR" sz="1200" dirty="0" smtClean="0"/>
              <a:t> = NULL;</a:t>
            </a:r>
          </a:p>
          <a:p>
            <a:endParaRPr lang="pt-BR" sz="1200" dirty="0" smtClean="0"/>
          </a:p>
          <a:p>
            <a:endParaRPr lang="pt-BR" sz="1200" dirty="0" smtClean="0"/>
          </a:p>
          <a:p>
            <a:r>
              <a:rPr lang="pt-BR" sz="1200" dirty="0" smtClean="0"/>
              <a:t>BITMAP *tmpbmp2;</a:t>
            </a:r>
          </a:p>
          <a:p>
            <a:r>
              <a:rPr lang="pt-BR" sz="1200" dirty="0" smtClean="0"/>
              <a:t>        tmpbmp2 = </a:t>
            </a:r>
            <a:r>
              <a:rPr lang="pt-BR" sz="1200" dirty="0" err="1" smtClean="0"/>
              <a:t>create_bitmap_ex</a:t>
            </a:r>
            <a:r>
              <a:rPr lang="pt-BR" sz="1200" dirty="0" smtClean="0"/>
              <a:t>(</a:t>
            </a:r>
            <a:r>
              <a:rPr lang="pt-BR" sz="1200" dirty="0" err="1" smtClean="0"/>
              <a:t>Asteroidtmp</a:t>
            </a:r>
            <a:r>
              <a:rPr lang="pt-BR" sz="1200" dirty="0" smtClean="0"/>
              <a:t>-&gt;</a:t>
            </a:r>
            <a:r>
              <a:rPr lang="pt-BR" sz="1200" dirty="0" err="1" smtClean="0"/>
              <a:t>color_depth</a:t>
            </a:r>
            <a:r>
              <a:rPr lang="pt-BR" sz="1200" dirty="0" smtClean="0"/>
              <a:t>, </a:t>
            </a:r>
            <a:r>
              <a:rPr lang="pt-BR" sz="1200" dirty="0" err="1" smtClean="0"/>
              <a:t>Asteroidtmp</a:t>
            </a:r>
            <a:r>
              <a:rPr lang="pt-BR" sz="1200" dirty="0" smtClean="0"/>
              <a:t>-&gt;w, </a:t>
            </a:r>
            <a:r>
              <a:rPr lang="pt-BR" sz="1200" dirty="0" err="1" smtClean="0"/>
              <a:t>Asteroidtmp</a:t>
            </a:r>
            <a:r>
              <a:rPr lang="pt-BR" sz="1200" dirty="0" smtClean="0"/>
              <a:t>-&gt;h);</a:t>
            </a:r>
          </a:p>
          <a:p>
            <a:r>
              <a:rPr lang="pt-BR" sz="1200" dirty="0" smtClean="0"/>
              <a:t>         </a:t>
            </a:r>
          </a:p>
          <a:p>
            <a:r>
              <a:rPr lang="pt-BR" sz="1200" dirty="0" err="1" smtClean="0"/>
              <a:t>clear_to_color</a:t>
            </a:r>
            <a:r>
              <a:rPr lang="pt-BR" sz="1200" dirty="0" smtClean="0"/>
              <a:t>(tmpbmp2, </a:t>
            </a:r>
            <a:r>
              <a:rPr lang="pt-BR" sz="1200" dirty="0" err="1" smtClean="0"/>
              <a:t>bitmap_mask_color</a:t>
            </a:r>
            <a:r>
              <a:rPr lang="pt-BR" sz="1200" dirty="0" smtClean="0"/>
              <a:t>(tmpbmp2));</a:t>
            </a:r>
          </a:p>
          <a:p>
            <a:r>
              <a:rPr lang="pt-BR" sz="1200" dirty="0" err="1" smtClean="0"/>
              <a:t>draw_rle_sprite</a:t>
            </a:r>
            <a:r>
              <a:rPr lang="pt-BR" sz="1200" dirty="0" smtClean="0"/>
              <a:t>(tmpbmp2, </a:t>
            </a:r>
            <a:r>
              <a:rPr lang="pt-BR" sz="1200" dirty="0" err="1" smtClean="0"/>
              <a:t>Asteroidtmp</a:t>
            </a:r>
            <a:r>
              <a:rPr lang="pt-BR" sz="1200" dirty="0" smtClean="0"/>
              <a:t>, 0, 0);   </a:t>
            </a:r>
          </a:p>
          <a:p>
            <a:r>
              <a:rPr lang="pt-BR" sz="1200" dirty="0" err="1" smtClean="0"/>
              <a:t>Asteroidtmp</a:t>
            </a:r>
            <a:r>
              <a:rPr lang="pt-BR" sz="1200" dirty="0" smtClean="0"/>
              <a:t> = NULL;</a:t>
            </a:r>
            <a:endParaRPr lang="pt-BR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QdtH</a:t>
            </a:r>
            <a:r>
              <a:rPr lang="pt-BR" dirty="0" smtClean="0"/>
              <a:t> = 6;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QdtV</a:t>
            </a:r>
            <a:r>
              <a:rPr lang="pt-BR" dirty="0" smtClean="0"/>
              <a:t> = 1;</a:t>
            </a:r>
          </a:p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sprite_w</a:t>
            </a:r>
            <a:r>
              <a:rPr lang="pt-BR" dirty="0" smtClean="0"/>
              <a:t> = tmpbmp1-&gt;w / </a:t>
            </a:r>
            <a:r>
              <a:rPr lang="pt-BR" dirty="0" err="1" smtClean="0"/>
              <a:t>QdtH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sprite_h</a:t>
            </a:r>
            <a:r>
              <a:rPr lang="pt-BR" dirty="0" smtClean="0"/>
              <a:t> = tmpbmp1-&gt;h / </a:t>
            </a:r>
            <a:r>
              <a:rPr lang="pt-BR" dirty="0" err="1" smtClean="0"/>
              <a:t>QdtV</a:t>
            </a:r>
            <a:r>
              <a:rPr lang="pt-BR" dirty="0" smtClean="0"/>
              <a:t>;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for (</a:t>
            </a:r>
            <a:r>
              <a:rPr lang="pt-BR" sz="1200" dirty="0" err="1" smtClean="0"/>
              <a:t>int</a:t>
            </a:r>
            <a:r>
              <a:rPr lang="pt-BR" sz="1200" dirty="0" smtClean="0"/>
              <a:t> i = 0; i &lt; 6; i += 1) </a:t>
            </a:r>
          </a:p>
          <a:p>
            <a:r>
              <a:rPr lang="pt-BR" sz="1200" dirty="0" smtClean="0"/>
              <a:t>{</a:t>
            </a:r>
          </a:p>
          <a:p>
            <a:r>
              <a:rPr lang="pt-BR" sz="1200" dirty="0" err="1" smtClean="0"/>
              <a:t>Ryu_sprite</a:t>
            </a:r>
            <a:r>
              <a:rPr lang="pt-BR" sz="1200" dirty="0" smtClean="0"/>
              <a:t>[i] = </a:t>
            </a:r>
            <a:r>
              <a:rPr lang="pt-BR" sz="1200" dirty="0" err="1" smtClean="0"/>
              <a:t>create_sub_bitmap</a:t>
            </a:r>
            <a:r>
              <a:rPr lang="pt-BR" sz="1200" dirty="0" smtClean="0"/>
              <a:t>(tmpbmp1, (i%6)*  tmpbmp1-&gt;w / </a:t>
            </a:r>
            <a:r>
              <a:rPr lang="pt-BR" sz="1200" dirty="0" err="1" smtClean="0"/>
              <a:t>QdtH</a:t>
            </a:r>
            <a:r>
              <a:rPr lang="pt-BR" sz="1200" dirty="0" smtClean="0"/>
              <a:t>, (i/6) *  tmpbmp1-&gt;h * </a:t>
            </a:r>
            <a:r>
              <a:rPr lang="pt-BR" sz="1200" dirty="0" err="1" smtClean="0"/>
              <a:t>QdtV</a:t>
            </a:r>
            <a:r>
              <a:rPr lang="pt-BR" sz="1200" dirty="0" smtClean="0"/>
              <a:t>, tmpbmp1-&gt;w / 6, tmpbmp1-&gt;h );</a:t>
            </a:r>
          </a:p>
          <a:p>
            <a:r>
              <a:rPr lang="pt-BR" sz="1200" dirty="0" smtClean="0"/>
              <a:t>}</a:t>
            </a:r>
            <a:endParaRPr lang="pt-BR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200" dirty="0" err="1" smtClean="0"/>
              <a:t>masked_blit</a:t>
            </a:r>
            <a:r>
              <a:rPr lang="pt-BR" sz="1200" dirty="0" smtClean="0"/>
              <a:t>(</a:t>
            </a:r>
            <a:r>
              <a:rPr lang="pt-BR" sz="1200" dirty="0" err="1" smtClean="0"/>
              <a:t>Ryu_sprite</a:t>
            </a:r>
            <a:r>
              <a:rPr lang="pt-BR" sz="1200" dirty="0" smtClean="0"/>
              <a:t>[i], Buffer, 0, 0, x[i], y[i], </a:t>
            </a:r>
            <a:r>
              <a:rPr lang="pt-BR" sz="1200" dirty="0" err="1" smtClean="0"/>
              <a:t>Ryu_sprite</a:t>
            </a:r>
            <a:r>
              <a:rPr lang="pt-BR" sz="1200" dirty="0" smtClean="0"/>
              <a:t>[i]-&gt;w, </a:t>
            </a:r>
            <a:r>
              <a:rPr lang="pt-BR" sz="1200" dirty="0" err="1" smtClean="0"/>
              <a:t>Ryu_sprite</a:t>
            </a:r>
            <a:r>
              <a:rPr lang="pt-BR" sz="1200" dirty="0" smtClean="0"/>
              <a:t>[i]-&gt;h);</a:t>
            </a:r>
            <a:endParaRPr lang="pt-BR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blit</a:t>
            </a:r>
            <a:r>
              <a:rPr lang="pt-BR" dirty="0" smtClean="0"/>
              <a:t>(Buffer,screen,0,0,0,0,640,480);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207</Words>
  <PresentationFormat>Apresentação na tela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USANDO ARQUIVOS NO .DAT</vt:lpstr>
      <vt:lpstr>DEFINIR NOME DO ARQUIVO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USANDO ARQUIVOS NO .DAT</dc:title>
  <dc:creator>AEW</dc:creator>
  <cp:lastModifiedBy>AEW</cp:lastModifiedBy>
  <cp:revision>4</cp:revision>
  <dcterms:created xsi:type="dcterms:W3CDTF">2018-06-23T07:08:31Z</dcterms:created>
  <dcterms:modified xsi:type="dcterms:W3CDTF">2018-06-23T07:25:43Z</dcterms:modified>
</cp:coreProperties>
</file>