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AE2D-2F2F-452B-957B-1C150E72E938}" type="datetimeFigureOut">
              <a:rPr lang="pt-BR" smtClean="0"/>
              <a:t>25/01/2011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6168-49BE-460E-98E3-C891EA18CC8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AE2D-2F2F-452B-957B-1C150E72E938}" type="datetimeFigureOut">
              <a:rPr lang="pt-BR" smtClean="0"/>
              <a:t>25/01/2011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6168-49BE-460E-98E3-C891EA18CC8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AE2D-2F2F-452B-957B-1C150E72E938}" type="datetimeFigureOut">
              <a:rPr lang="pt-BR" smtClean="0"/>
              <a:t>25/01/2011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6168-49BE-460E-98E3-C891EA18CC8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AE2D-2F2F-452B-957B-1C150E72E938}" type="datetimeFigureOut">
              <a:rPr lang="pt-BR" smtClean="0"/>
              <a:t>25/01/2011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6168-49BE-460E-98E3-C891EA18CC8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AE2D-2F2F-452B-957B-1C150E72E938}" type="datetimeFigureOut">
              <a:rPr lang="pt-BR" smtClean="0"/>
              <a:t>25/01/2011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6168-49BE-460E-98E3-C891EA18CC8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AE2D-2F2F-452B-957B-1C150E72E938}" type="datetimeFigureOut">
              <a:rPr lang="pt-BR" smtClean="0"/>
              <a:t>25/01/2011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6168-49BE-460E-98E3-C891EA18CC8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AE2D-2F2F-452B-957B-1C150E72E938}" type="datetimeFigureOut">
              <a:rPr lang="pt-BR" smtClean="0"/>
              <a:t>25/01/2011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6168-49BE-460E-98E3-C891EA18CC8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AE2D-2F2F-452B-957B-1C150E72E938}" type="datetimeFigureOut">
              <a:rPr lang="pt-BR" smtClean="0"/>
              <a:t>25/01/2011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6168-49BE-460E-98E3-C891EA18CC8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AE2D-2F2F-452B-957B-1C150E72E938}" type="datetimeFigureOut">
              <a:rPr lang="pt-BR" smtClean="0"/>
              <a:t>25/01/2011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6168-49BE-460E-98E3-C891EA18CC8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AE2D-2F2F-452B-957B-1C150E72E938}" type="datetimeFigureOut">
              <a:rPr lang="pt-BR" smtClean="0"/>
              <a:t>25/01/2011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6168-49BE-460E-98E3-C891EA18CC8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AE2D-2F2F-452B-957B-1C150E72E938}" type="datetimeFigureOut">
              <a:rPr lang="pt-BR" smtClean="0"/>
              <a:t>25/01/2011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86168-49BE-460E-98E3-C891EA18CC8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5AE2D-2F2F-452B-957B-1C150E72E938}" type="datetimeFigureOut">
              <a:rPr lang="pt-BR" smtClean="0"/>
              <a:t>25/01/2011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86168-49BE-460E-98E3-C891EA18CC8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2571767"/>
          </a:xfrm>
        </p:spPr>
        <p:txBody>
          <a:bodyPr/>
          <a:lstStyle/>
          <a:p>
            <a:r>
              <a:rPr lang="pt-BR" dirty="0" smtClean="0">
                <a:latin typeface="Algerian" pitchFamily="82" charset="0"/>
              </a:rPr>
              <a:t>Analisador </a:t>
            </a:r>
            <a:r>
              <a:rPr lang="pt-BR" dirty="0" err="1" smtClean="0">
                <a:latin typeface="Algerian" pitchFamily="82" charset="0"/>
              </a:rPr>
              <a:t>lexico</a:t>
            </a:r>
            <a:r>
              <a:rPr lang="pt-BR" dirty="0" smtClean="0">
                <a:latin typeface="Algerian" pitchFamily="82" charset="0"/>
              </a:rPr>
              <a:t> ou</a:t>
            </a:r>
            <a:br>
              <a:rPr lang="pt-BR" dirty="0" smtClean="0">
                <a:latin typeface="Algerian" pitchFamily="82" charset="0"/>
              </a:rPr>
            </a:br>
            <a:r>
              <a:rPr lang="pt-BR" dirty="0" smtClean="0">
                <a:latin typeface="Algerian" pitchFamily="82" charset="0"/>
              </a:rPr>
              <a:t>Analisador de </a:t>
            </a:r>
            <a:r>
              <a:rPr lang="pt-BR" dirty="0" err="1" smtClean="0">
                <a:latin typeface="Algerian" pitchFamily="82" charset="0"/>
              </a:rPr>
              <a:t>simbolo</a:t>
            </a:r>
            <a:endParaRPr lang="pt-BR" dirty="0">
              <a:latin typeface="Algerian" pitchFamily="8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Aprendendo Desenvolver um simples analisador de símbolo em linguagem c++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Token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Token</a:t>
            </a:r>
            <a:r>
              <a:rPr lang="pt-BR" dirty="0" smtClean="0"/>
              <a:t> ou </a:t>
            </a:r>
            <a:r>
              <a:rPr lang="pt-BR" dirty="0" err="1" smtClean="0"/>
              <a:t>Simbolo</a:t>
            </a:r>
            <a:r>
              <a:rPr lang="pt-BR" dirty="0" smtClean="0"/>
              <a:t> </a:t>
            </a:r>
          </a:p>
          <a:p>
            <a:r>
              <a:rPr lang="pt-BR" dirty="0" err="1" smtClean="0"/>
              <a:t>GetName</a:t>
            </a:r>
            <a:r>
              <a:rPr lang="pt-BR" dirty="0" smtClean="0"/>
              <a:t>()Pega nome</a:t>
            </a:r>
          </a:p>
          <a:p>
            <a:r>
              <a:rPr lang="pt-BR" dirty="0" err="1" smtClean="0"/>
              <a:t>SetFile</a:t>
            </a:r>
            <a:r>
              <a:rPr lang="pt-BR" dirty="0" smtClean="0"/>
              <a:t>() Seta arquivo</a:t>
            </a:r>
          </a:p>
          <a:p>
            <a:r>
              <a:rPr lang="pt-BR" dirty="0" err="1" smtClean="0"/>
              <a:t>GetFilename</a:t>
            </a:r>
            <a:r>
              <a:rPr lang="pt-BR" smtClean="0"/>
              <a:t>()Pega </a:t>
            </a:r>
            <a:r>
              <a:rPr lang="pt-BR" dirty="0" smtClean="0"/>
              <a:t>o nome do arquivo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TokenReader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TokenReader</a:t>
            </a:r>
            <a:r>
              <a:rPr lang="pt-BR" dirty="0" smtClean="0"/>
              <a:t> ou Scanner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37</Words>
  <Application>Microsoft Office PowerPoint</Application>
  <PresentationFormat>Apresentação na tela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Analisador lexico ou Analisador de simbolo</vt:lpstr>
      <vt:lpstr>Token</vt:lpstr>
      <vt:lpstr>TokenReader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Analisador lexico ou Analisador de simbolo</dc:title>
  <dc:creator>HITMAN</dc:creator>
  <cp:lastModifiedBy>HITMAN</cp:lastModifiedBy>
  <cp:revision>54</cp:revision>
  <dcterms:created xsi:type="dcterms:W3CDTF">2011-01-25T17:48:25Z</dcterms:created>
  <dcterms:modified xsi:type="dcterms:W3CDTF">2011-01-26T02:30:09Z</dcterms:modified>
</cp:coreProperties>
</file>