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8" r:id="rId4"/>
    <p:sldId id="269" r:id="rId5"/>
    <p:sldId id="270" r:id="rId6"/>
    <p:sldId id="267" r:id="rId7"/>
    <p:sldId id="258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como-criar-um-pull-request-no-github-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Criando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#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trabalhando </a:t>
            </a:r>
            <a:r>
              <a:rPr lang="pt-BR" dirty="0" err="1" smtClean="0"/>
              <a:t>master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Enviando</a:t>
            </a:r>
          </a:p>
          <a:p>
            <a:r>
              <a:rPr lang="pt-BR" dirty="0" smtClean="0"/>
              <a:t>#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push</a:t>
            </a:r>
            <a:r>
              <a:rPr lang="pt-BR" dirty="0" smtClean="0"/>
              <a:t> </a:t>
            </a:r>
            <a:r>
              <a:rPr lang="pt-BR" dirty="0" err="1" smtClean="0"/>
              <a:t>origin</a:t>
            </a:r>
            <a:r>
              <a:rPr lang="pt-BR" dirty="0" smtClean="0"/>
              <a:t> trabalhando</a:t>
            </a:r>
          </a:p>
          <a:p>
            <a:endParaRPr lang="pt-BR" dirty="0" smtClean="0"/>
          </a:p>
          <a:p>
            <a:r>
              <a:rPr lang="pt-BR" dirty="0" smtClean="0"/>
              <a:t>Alternando Pasta</a:t>
            </a:r>
          </a:p>
          <a:p>
            <a:r>
              <a:rPr lang="pt-BR" dirty="0" smtClean="0"/>
              <a:t>#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r>
              <a:rPr lang="pt-BR" dirty="0" smtClean="0"/>
              <a:t> ou  #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r>
              <a:rPr lang="pt-BR" smtClean="0"/>
              <a:t> trabalhando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Github</a:t>
            </a:r>
            <a:r>
              <a:rPr lang="pt-BR" dirty="0" smtClean="0"/>
              <a:t> – Exibindo os </a:t>
            </a:r>
            <a:r>
              <a:rPr lang="pt-BR" dirty="0" err="1" smtClean="0"/>
              <a:t>commits</a:t>
            </a:r>
            <a:r>
              <a:rPr lang="pt-BR" dirty="0" smtClean="0"/>
              <a:t> do </a:t>
            </a:r>
            <a:r>
              <a:rPr lang="pt-BR" dirty="0" err="1" smtClean="0"/>
              <a:t>repositorio</a:t>
            </a:r>
            <a:r>
              <a:rPr lang="pt-BR" dirty="0" smtClean="0"/>
              <a:t>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-</a:t>
            </a:r>
            <a:r>
              <a:rPr lang="pt-BR" dirty="0" err="1" smtClean="0"/>
              <a:t>log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r>
              <a:rPr lang="pt-BR" dirty="0" smtClean="0"/>
              <a:t>- Criando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&lt;&lt;nome da </a:t>
            </a:r>
            <a:r>
              <a:rPr lang="pt-BR" dirty="0" err="1" smtClean="0"/>
              <a:t>branch</a:t>
            </a:r>
            <a:r>
              <a:rPr lang="pt-BR" dirty="0" smtClean="0"/>
              <a:t>&gt;&gt; - simplesmente cria a </a:t>
            </a:r>
            <a:r>
              <a:rPr lang="pt-BR" dirty="0" err="1" smtClean="0"/>
              <a:t>branch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r>
              <a:rPr lang="pt-BR" dirty="0" smtClean="0"/>
              <a:t> –b &lt;&lt;nome da </a:t>
            </a:r>
            <a:r>
              <a:rPr lang="pt-BR" dirty="0" err="1" smtClean="0"/>
              <a:t>branch</a:t>
            </a:r>
            <a:r>
              <a:rPr lang="pt-BR" dirty="0" smtClean="0"/>
              <a:t>&gt;&gt; - cria e já troca a referencia </a:t>
            </a:r>
            <a:r>
              <a:rPr lang="pt-BR" dirty="0" err="1" smtClean="0"/>
              <a:t>Origin</a:t>
            </a:r>
            <a:r>
              <a:rPr lang="pt-BR" dirty="0" smtClean="0"/>
              <a:t> para a  nova </a:t>
            </a:r>
            <a:r>
              <a:rPr lang="pt-BR" dirty="0" err="1" smtClean="0"/>
              <a:t>branch</a:t>
            </a:r>
            <a:r>
              <a:rPr lang="pt-BR" dirty="0" smtClean="0"/>
              <a:t> criada.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Gihub</a:t>
            </a:r>
            <a:r>
              <a:rPr lang="pt-BR" dirty="0" smtClean="0"/>
              <a:t> – Trocando de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checkou</a:t>
            </a:r>
            <a:r>
              <a:rPr lang="pt-BR" dirty="0" smtClean="0"/>
              <a:t> &lt;&lt; nome da </a:t>
            </a:r>
            <a:r>
              <a:rPr lang="pt-BR" dirty="0" err="1" smtClean="0"/>
              <a:t>branch</a:t>
            </a:r>
            <a:r>
              <a:rPr lang="pt-BR" dirty="0" smtClean="0"/>
              <a:t>&gt;&gt; troca a </a:t>
            </a:r>
            <a:r>
              <a:rPr lang="pt-BR" dirty="0" err="1" smtClean="0"/>
              <a:t>Origin</a:t>
            </a:r>
            <a:r>
              <a:rPr lang="pt-BR" dirty="0" smtClean="0"/>
              <a:t> da </a:t>
            </a:r>
            <a:r>
              <a:rPr lang="pt-BR" dirty="0" err="1" smtClean="0"/>
              <a:t>branch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r>
              <a:rPr lang="pt-BR" dirty="0" smtClean="0"/>
              <a:t> – Deletando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 </a:t>
            </a:r>
            <a:r>
              <a:rPr lang="pt-BR" dirty="0" err="1" smtClean="0"/>
              <a:t>branch</a:t>
            </a:r>
            <a:r>
              <a:rPr lang="pt-BR" dirty="0" smtClean="0"/>
              <a:t> –D &lt;&lt;nome da </a:t>
            </a:r>
            <a:r>
              <a:rPr lang="pt-BR" dirty="0" err="1" smtClean="0"/>
              <a:t>branch</a:t>
            </a:r>
            <a:r>
              <a:rPr lang="pt-BR" dirty="0" smtClean="0"/>
              <a:t>&gt;&gt; deletando a </a:t>
            </a:r>
            <a:r>
              <a:rPr lang="pt-BR" dirty="0" err="1" smtClean="0"/>
              <a:t>branch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*</a:t>
            </a:r>
            <a:r>
              <a:rPr lang="pt-BR" dirty="0" err="1" smtClean="0"/>
              <a:t>Obs</a:t>
            </a:r>
            <a:r>
              <a:rPr lang="pt-BR" dirty="0" smtClean="0"/>
              <a:t>: nunca </a:t>
            </a:r>
            <a:r>
              <a:rPr lang="pt-BR" dirty="0" err="1" smtClean="0"/>
              <a:t>esqueca</a:t>
            </a:r>
            <a:r>
              <a:rPr lang="pt-BR" dirty="0" smtClean="0"/>
              <a:t> de não estar na </a:t>
            </a:r>
            <a:r>
              <a:rPr lang="pt-BR" dirty="0" err="1" smtClean="0"/>
              <a:t>branch</a:t>
            </a:r>
            <a:r>
              <a:rPr lang="pt-BR" dirty="0" smtClean="0"/>
              <a:t> que deseja deletar.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Aula 5- </a:t>
            </a:r>
            <a:r>
              <a:rPr lang="pt-BR" dirty="0" err="1" smtClean="0"/>
              <a:t>Github-Enviando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para remoto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push</a:t>
            </a:r>
            <a:r>
              <a:rPr lang="pt-BR" dirty="0" smtClean="0"/>
              <a:t> </a:t>
            </a:r>
            <a:r>
              <a:rPr lang="pt-BR" dirty="0" err="1" smtClean="0"/>
              <a:t>origin</a:t>
            </a:r>
            <a:r>
              <a:rPr lang="pt-BR" dirty="0" smtClean="0"/>
              <a:t> &lt;&lt;nome da </a:t>
            </a:r>
            <a:r>
              <a:rPr lang="pt-BR" dirty="0" err="1" smtClean="0"/>
              <a:t>branch</a:t>
            </a:r>
            <a:r>
              <a:rPr lang="pt-BR" dirty="0" smtClean="0"/>
              <a:t> nova&gt;&gt;</a:t>
            </a:r>
          </a:p>
          <a:p>
            <a:endParaRPr lang="pt-BR" dirty="0" smtClean="0"/>
          </a:p>
          <a:p>
            <a:r>
              <a:rPr lang="pt-BR" b="1" dirty="0" smtClean="0"/>
              <a:t>Qual é o comando feito para juntar arquivos de duas </a:t>
            </a:r>
            <a:r>
              <a:rPr lang="pt-BR" b="1" dirty="0" err="1" smtClean="0"/>
              <a:t>branches</a:t>
            </a:r>
            <a:r>
              <a:rPr lang="pt-BR" b="1" dirty="0" smtClean="0"/>
              <a:t> sem gerar um novo evento?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rebase</a:t>
            </a:r>
            <a:r>
              <a:rPr lang="pt-BR" dirty="0" smtClean="0"/>
              <a:t> NOME_DO_ARQUIVO.</a:t>
            </a:r>
          </a:p>
          <a:p>
            <a:endParaRPr lang="pt-BR" dirty="0" smtClean="0"/>
          </a:p>
          <a:p>
            <a:r>
              <a:rPr lang="pt-BR" b="1" dirty="0" smtClean="0"/>
              <a:t>Qual comando é utilizado para marcar compromissos específicos no </a:t>
            </a:r>
            <a:r>
              <a:rPr lang="pt-BR" b="1" dirty="0" err="1" smtClean="0"/>
              <a:t>Git</a:t>
            </a:r>
            <a:r>
              <a:rPr lang="pt-BR" b="1" dirty="0" smtClean="0"/>
              <a:t>?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tag</a:t>
            </a:r>
            <a:r>
              <a:rPr lang="pt-BR" dirty="0" smtClean="0"/>
              <a:t> ‘TEXTO’</a:t>
            </a:r>
          </a:p>
          <a:p>
            <a:endParaRPr lang="pt-BR" dirty="0" smtClean="0"/>
          </a:p>
          <a:p>
            <a:r>
              <a:rPr lang="pt-BR" b="1" dirty="0" smtClean="0"/>
              <a:t>Para que todos os repositórios remotos sejam listados, até a URL do repositório, qual comando deve ser usado?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-v</a:t>
            </a:r>
          </a:p>
          <a:p>
            <a:endParaRPr lang="pt-BR" dirty="0" smtClean="0"/>
          </a:p>
          <a:p>
            <a:r>
              <a:rPr lang="pt-BR" b="1" dirty="0" smtClean="0"/>
              <a:t>Qual comando deve ser utilizado para ver um repositório remoto?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Para que seja possível adicionar um arquivo e fazer o </a:t>
            </a:r>
            <a:r>
              <a:rPr lang="pt-BR" b="1" dirty="0" err="1" smtClean="0"/>
              <a:t>commit</a:t>
            </a:r>
            <a:r>
              <a:rPr lang="pt-BR" b="1" dirty="0" smtClean="0"/>
              <a:t> em apenas um passo é necessário usar o comando: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-a -m &lt;comentário&gt;</a:t>
            </a:r>
          </a:p>
          <a:p>
            <a:r>
              <a:rPr lang="pt-BR" b="1" dirty="0" smtClean="0"/>
              <a:t>Qual o comando para consultar os </a:t>
            </a:r>
            <a:r>
              <a:rPr lang="pt-BR" b="1" dirty="0" err="1" smtClean="0"/>
              <a:t>commits</a:t>
            </a:r>
            <a:r>
              <a:rPr lang="pt-BR" b="1" dirty="0" smtClean="0"/>
              <a:t>, e suas estatísticas abreviadas, criados no </a:t>
            </a:r>
            <a:r>
              <a:rPr lang="pt-BR" b="1" dirty="0" err="1" smtClean="0"/>
              <a:t>Github</a:t>
            </a:r>
            <a:r>
              <a:rPr lang="pt-BR" b="1" dirty="0" smtClean="0"/>
              <a:t>?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log</a:t>
            </a:r>
            <a:r>
              <a:rPr lang="pt-BR" dirty="0" smtClean="0"/>
              <a:t> --</a:t>
            </a:r>
            <a:r>
              <a:rPr lang="pt-BR" dirty="0" err="1" smtClean="0"/>
              <a:t>stat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6 – fusão de </a:t>
            </a:r>
            <a:r>
              <a:rPr lang="pt-BR" dirty="0" err="1" smtClean="0"/>
              <a:t>branchs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Origin</a:t>
            </a:r>
            <a:r>
              <a:rPr lang="pt-BR" dirty="0" smtClean="0"/>
              <a:t> atual no caso a </a:t>
            </a:r>
            <a:r>
              <a:rPr lang="pt-BR" dirty="0" err="1" smtClean="0"/>
              <a:t>Master</a:t>
            </a:r>
            <a:r>
              <a:rPr lang="pt-BR" dirty="0" smtClean="0"/>
              <a:t> eu quero as alterações da </a:t>
            </a:r>
            <a:r>
              <a:rPr lang="pt-BR" dirty="0" err="1" smtClean="0"/>
              <a:t>branch</a:t>
            </a:r>
            <a:r>
              <a:rPr lang="pt-BR" dirty="0" smtClean="0"/>
              <a:t> contato.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merge contato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log</a:t>
            </a:r>
            <a:r>
              <a:rPr lang="pt-BR" dirty="0" smtClean="0"/>
              <a:t> para olhar as alterações</a:t>
            </a:r>
          </a:p>
          <a:p>
            <a:r>
              <a:rPr lang="pt-BR" dirty="0" smtClean="0"/>
              <a:t>Feito isso agora posso </a:t>
            </a:r>
          </a:p>
          <a:p>
            <a:r>
              <a:rPr lang="pt-BR" dirty="0" smtClean="0"/>
              <a:t>Enviar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push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b="1" dirty="0" smtClean="0"/>
              <a:t>Com base na documentação de </a:t>
            </a:r>
            <a:r>
              <a:rPr lang="pt-BR" b="1" dirty="0" err="1" smtClean="0"/>
              <a:t>Git</a:t>
            </a:r>
            <a:r>
              <a:rPr lang="pt-BR" b="1" dirty="0" smtClean="0"/>
              <a:t>, qual é o comando para configurar </a:t>
            </a:r>
            <a:r>
              <a:rPr lang="pt-BR" b="1" dirty="0" err="1" smtClean="0"/>
              <a:t>usuario</a:t>
            </a:r>
            <a:r>
              <a:rPr lang="pt-BR" b="1" dirty="0" smtClean="0"/>
              <a:t> e e-mail na sua máquina?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config</a:t>
            </a:r>
            <a:r>
              <a:rPr lang="pt-BR" dirty="0" smtClean="0"/>
              <a:t> --global </a:t>
            </a:r>
            <a:r>
              <a:rPr lang="pt-BR" dirty="0" err="1" smtClean="0"/>
              <a:t>user</a:t>
            </a:r>
            <a:r>
              <a:rPr lang="pt-BR" dirty="0" smtClean="0"/>
              <a:t>.</a:t>
            </a:r>
            <a:r>
              <a:rPr lang="pt-BR" dirty="0" err="1" smtClean="0"/>
              <a:t>name</a:t>
            </a:r>
            <a:r>
              <a:rPr lang="pt-BR" dirty="0" smtClean="0"/>
              <a:t> "SEU NOME" -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config</a:t>
            </a:r>
            <a:r>
              <a:rPr lang="pt-BR" dirty="0" smtClean="0"/>
              <a:t> --global </a:t>
            </a:r>
            <a:r>
              <a:rPr lang="pt-BR" dirty="0" err="1" smtClean="0"/>
              <a:t>user</a:t>
            </a:r>
            <a:r>
              <a:rPr lang="pt-BR" dirty="0" smtClean="0"/>
              <a:t>.email "SEU ENDEREÇO DE E-MAIL"</a:t>
            </a:r>
          </a:p>
          <a:p>
            <a:r>
              <a:rPr lang="pt-BR" b="1" dirty="0" smtClean="0"/>
              <a:t>Qual comando é utilizado para unir </a:t>
            </a:r>
            <a:r>
              <a:rPr lang="pt-BR" b="1" dirty="0" err="1" smtClean="0"/>
              <a:t>branches</a:t>
            </a:r>
            <a:r>
              <a:rPr lang="pt-BR" b="1" dirty="0" smtClean="0"/>
              <a:t> distintas?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merge NOME_DA_BRANCH</a:t>
            </a:r>
          </a:p>
          <a:p>
            <a:pPr>
              <a:buNone/>
            </a:pPr>
            <a:r>
              <a:rPr lang="pt-BR" b="1" dirty="0" smtClean="0"/>
              <a:t>Quais dados do </a:t>
            </a:r>
            <a:r>
              <a:rPr lang="pt-BR" b="1" dirty="0" err="1" smtClean="0"/>
              <a:t>commit</a:t>
            </a:r>
            <a:r>
              <a:rPr lang="pt-BR" b="1" dirty="0" smtClean="0"/>
              <a:t> são listados quando o comando '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log</a:t>
            </a:r>
            <a:r>
              <a:rPr lang="pt-BR" b="1" dirty="0" smtClean="0"/>
              <a:t>' é usado?</a:t>
            </a:r>
          </a:p>
          <a:p>
            <a:pPr>
              <a:buNone/>
            </a:pPr>
            <a:r>
              <a:rPr lang="pt-BR" dirty="0" smtClean="0"/>
              <a:t>O id, a </a:t>
            </a:r>
            <a:r>
              <a:rPr lang="pt-BR" dirty="0" err="1" smtClean="0"/>
              <a:t>branch</a:t>
            </a:r>
            <a:r>
              <a:rPr lang="pt-BR" dirty="0" smtClean="0"/>
              <a:t>, a data, o e-mail e o nome do autor.</a:t>
            </a:r>
          </a:p>
          <a:p>
            <a:pPr>
              <a:buNone/>
            </a:pPr>
            <a:r>
              <a:rPr lang="pt-BR" b="1" dirty="0" smtClean="0"/>
              <a:t>Qual comando você utiliza para retirar um arquivo adicionado para </a:t>
            </a:r>
            <a:r>
              <a:rPr lang="pt-BR" b="1" dirty="0" err="1" smtClean="0"/>
              <a:t>commitar</a:t>
            </a:r>
            <a:r>
              <a:rPr lang="pt-BR" b="1" dirty="0" smtClean="0"/>
              <a:t> (após utilizar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add</a:t>
            </a:r>
            <a:r>
              <a:rPr lang="pt-BR" b="1" dirty="0" smtClean="0"/>
              <a:t>)?</a:t>
            </a:r>
          </a:p>
          <a:p>
            <a:pPr>
              <a:buNone/>
            </a:pPr>
            <a:r>
              <a:rPr lang="pt-BR" dirty="0" err="1" smtClean="0"/>
              <a:t>git</a:t>
            </a:r>
            <a:r>
              <a:rPr lang="pt-BR" dirty="0" smtClean="0"/>
              <a:t> reset HEAD NOME_DO_ARQUIVO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smtClean="0"/>
              <a:t>Qual </a:t>
            </a:r>
            <a:r>
              <a:rPr lang="pt-BR" b="1" dirty="0" err="1" smtClean="0"/>
              <a:t>sequência</a:t>
            </a:r>
            <a:r>
              <a:rPr lang="pt-BR" b="1" dirty="0" smtClean="0"/>
              <a:t> deve ser utilizada para unir as alterações </a:t>
            </a:r>
            <a:r>
              <a:rPr lang="pt-BR" b="1" dirty="0" err="1" smtClean="0"/>
              <a:t>commitadas</a:t>
            </a:r>
            <a:r>
              <a:rPr lang="pt-BR" b="1" dirty="0" smtClean="0"/>
              <a:t> e enviar para o repositório remoto na </a:t>
            </a:r>
            <a:r>
              <a:rPr lang="pt-BR" b="1" dirty="0" err="1" smtClean="0"/>
              <a:t>branch</a:t>
            </a:r>
            <a:r>
              <a:rPr lang="pt-BR" b="1" dirty="0" smtClean="0"/>
              <a:t> </a:t>
            </a:r>
            <a:r>
              <a:rPr lang="pt-BR" b="1" dirty="0" err="1" smtClean="0"/>
              <a:t>master</a:t>
            </a:r>
            <a:r>
              <a:rPr lang="pt-BR" b="1" dirty="0" smtClean="0"/>
              <a:t>: I- Utilizar o comando '</a:t>
            </a:r>
            <a:r>
              <a:rPr lang="pt-BR" b="1" dirty="0" err="1" smtClean="0"/>
              <a:t>git</a:t>
            </a:r>
            <a:r>
              <a:rPr lang="pt-BR" b="1" dirty="0" smtClean="0"/>
              <a:t> merge NOME_DA_BRANCH'. II- Utilizar o comando '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push</a:t>
            </a:r>
            <a:r>
              <a:rPr lang="pt-BR" b="1" dirty="0" smtClean="0"/>
              <a:t> </a:t>
            </a:r>
            <a:r>
              <a:rPr lang="pt-BR" b="1" dirty="0" err="1" smtClean="0"/>
              <a:t>origin</a:t>
            </a:r>
            <a:r>
              <a:rPr lang="pt-BR" b="1" dirty="0" smtClean="0"/>
              <a:t> </a:t>
            </a:r>
            <a:r>
              <a:rPr lang="pt-BR" b="1" dirty="0" err="1" smtClean="0"/>
              <a:t>master</a:t>
            </a:r>
            <a:r>
              <a:rPr lang="pt-BR" b="1" dirty="0" smtClean="0"/>
              <a:t>'. III- Devo ir para a </a:t>
            </a:r>
            <a:r>
              <a:rPr lang="pt-BR" b="1" dirty="0" err="1" smtClean="0"/>
              <a:t>branch</a:t>
            </a:r>
            <a:r>
              <a:rPr lang="pt-BR" b="1" dirty="0" smtClean="0"/>
              <a:t> </a:t>
            </a:r>
            <a:r>
              <a:rPr lang="pt-BR" b="1" dirty="0" err="1" smtClean="0"/>
              <a:t>master</a:t>
            </a:r>
            <a:r>
              <a:rPr lang="pt-BR" b="1" dirty="0" smtClean="0"/>
              <a:t>.</a:t>
            </a:r>
          </a:p>
          <a:p>
            <a:pPr>
              <a:buNone/>
            </a:pPr>
            <a:r>
              <a:rPr lang="pt-BR" dirty="0" smtClean="0"/>
              <a:t>III, I e II.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smtClean="0"/>
              <a:t>Qual o comando utilizado para editar a mensagem do último </a:t>
            </a:r>
            <a:r>
              <a:rPr lang="pt-BR" b="1" dirty="0" err="1" smtClean="0"/>
              <a:t>commit</a:t>
            </a:r>
            <a:r>
              <a:rPr lang="pt-BR" b="1" dirty="0" smtClean="0"/>
              <a:t>?</a:t>
            </a:r>
          </a:p>
          <a:p>
            <a:pPr>
              <a:buNone/>
            </a:pP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--</a:t>
            </a:r>
            <a:r>
              <a:rPr lang="pt-BR" dirty="0" err="1" smtClean="0"/>
              <a:t>amend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Qual comando se utiliza para ver as modificações feitas no arquivo?</a:t>
            </a:r>
          </a:p>
          <a:p>
            <a:pPr>
              <a:buNone/>
            </a:pP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diff</a:t>
            </a:r>
            <a:r>
              <a:rPr lang="pt-BR" dirty="0" smtClean="0"/>
              <a:t> NOME_DO_ARQUIVO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smtClean="0"/>
              <a:t>Qual comando se deve utilizar quando você quer '</a:t>
            </a:r>
            <a:r>
              <a:rPr lang="pt-BR" b="1" dirty="0" err="1" smtClean="0"/>
              <a:t>resetar</a:t>
            </a:r>
            <a:r>
              <a:rPr lang="pt-BR" b="1" dirty="0" smtClean="0"/>
              <a:t>' as alterações de um arquivo?</a:t>
            </a:r>
          </a:p>
          <a:p>
            <a:pPr>
              <a:buNone/>
            </a:pP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r>
              <a:rPr lang="pt-BR" dirty="0" smtClean="0"/>
              <a:t> -- NOME_DO_ARQUIVO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https://raphaelfabeni.com/atualizando-seu-fork/</a:t>
            </a:r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hlinkClick r:id="rId2"/>
              </a:rPr>
              <a:t>https://www.digitalocean.com/community/tutorials/como-criar-um-pull-request-no-github-pt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r>
              <a:rPr lang="pt-BR" dirty="0" smtClean="0"/>
              <a:t> – verificando </a:t>
            </a:r>
            <a:r>
              <a:rPr lang="pt-BR" dirty="0" err="1" smtClean="0"/>
              <a:t>Origin</a:t>
            </a:r>
            <a:r>
              <a:rPr lang="pt-BR" dirty="0" smtClean="0"/>
              <a:t> e upstream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–v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r>
              <a:rPr lang="pt-BR" dirty="0" smtClean="0"/>
              <a:t> – </a:t>
            </a:r>
            <a:r>
              <a:rPr lang="pt-BR" dirty="0" err="1" smtClean="0"/>
              <a:t>origin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remote add </a:t>
            </a:r>
            <a:r>
              <a:rPr lang="en-US" dirty="0" smtClean="0">
                <a:solidFill>
                  <a:srgbClr val="FF0000"/>
                </a:solidFill>
              </a:rPr>
              <a:t>origin </a:t>
            </a:r>
            <a:r>
              <a:rPr lang="en-US" dirty="0" smtClean="0"/>
              <a:t>https://github.com/nome-de-usuário-do-proprietário-original/repositório-original.git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r>
              <a:rPr lang="pt-BR" dirty="0" smtClean="0"/>
              <a:t> – Upstream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remote add </a:t>
            </a:r>
            <a:r>
              <a:rPr lang="en-US" dirty="0" smtClean="0">
                <a:solidFill>
                  <a:srgbClr val="FF0000"/>
                </a:solidFill>
              </a:rPr>
              <a:t>upstream </a:t>
            </a:r>
            <a:r>
              <a:rPr lang="en-US" dirty="0" smtClean="0"/>
              <a:t>https://github.com/nome-de-usuário-do-proprietário-original/repositório-original.git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Atualizando Local </a:t>
            </a:r>
            <a:r>
              <a:rPr lang="pt-BR" dirty="0" err="1" smtClean="0"/>
              <a:t>atraves</a:t>
            </a:r>
            <a:r>
              <a:rPr lang="pt-BR" dirty="0" smtClean="0"/>
              <a:t> do </a:t>
            </a:r>
            <a:r>
              <a:rPr lang="pt-BR" dirty="0" err="1" smtClean="0"/>
              <a:t>Fork-upstream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#busca a </a:t>
            </a:r>
            <a:r>
              <a:rPr lang="pt-BR" dirty="0" err="1" smtClean="0"/>
              <a:t>atualizacao</a:t>
            </a:r>
            <a:endParaRPr lang="pt-BR" dirty="0" smtClean="0"/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fetch</a:t>
            </a:r>
            <a:r>
              <a:rPr lang="pt-BR" dirty="0" smtClean="0"/>
              <a:t> upstream </a:t>
            </a:r>
          </a:p>
          <a:p>
            <a:r>
              <a:rPr lang="pt-BR" dirty="0" smtClean="0"/>
              <a:t>//mescla a </a:t>
            </a:r>
            <a:r>
              <a:rPr lang="pt-BR" dirty="0" err="1" smtClean="0"/>
              <a:t>atualizacao</a:t>
            </a:r>
            <a:r>
              <a:rPr lang="pt-BR" dirty="0" smtClean="0"/>
              <a:t> no </a:t>
            </a:r>
            <a:r>
              <a:rPr lang="pt-BR" dirty="0" err="1" smtClean="0"/>
              <a:t>master</a:t>
            </a:r>
            <a:r>
              <a:rPr lang="pt-BR" dirty="0" smtClean="0"/>
              <a:t> local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merge upstream/</a:t>
            </a:r>
            <a:r>
              <a:rPr lang="pt-BR" dirty="0" err="1" smtClean="0"/>
              <a:t>master</a:t>
            </a:r>
            <a:endParaRPr lang="pt-BR" dirty="0" smtClean="0"/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.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–m “ATUALIZANDO DO FORK”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push</a:t>
            </a:r>
            <a:r>
              <a:rPr lang="pt-BR" dirty="0" smtClean="0"/>
              <a:t>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Github</a:t>
            </a:r>
            <a:r>
              <a:rPr lang="pt-BR" dirty="0" smtClean="0"/>
              <a:t> – Trabalhando com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Requests</a:t>
            </a:r>
            <a:r>
              <a:rPr lang="pt-BR" dirty="0" smtClean="0"/>
              <a:t> em outros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1º </a:t>
            </a:r>
            <a:r>
              <a:rPr lang="pt-BR" dirty="0" err="1" smtClean="0"/>
              <a:t>Fork</a:t>
            </a:r>
            <a:endParaRPr lang="pt-BR" dirty="0" smtClean="0"/>
          </a:p>
          <a:p>
            <a:r>
              <a:rPr lang="pt-BR" dirty="0" smtClean="0"/>
              <a:t>Faça o clone do projeto  altere o que acha que pode implementar</a:t>
            </a:r>
          </a:p>
          <a:p>
            <a:r>
              <a:rPr lang="pt-BR" dirty="0" err="1" smtClean="0"/>
              <a:t>add</a:t>
            </a:r>
            <a:r>
              <a:rPr lang="pt-BR" dirty="0" smtClean="0"/>
              <a:t> .</a:t>
            </a:r>
          </a:p>
          <a:p>
            <a:r>
              <a:rPr lang="pt-BR" dirty="0" err="1" smtClean="0"/>
              <a:t>Commit</a:t>
            </a:r>
            <a:r>
              <a:rPr lang="pt-BR" dirty="0" smtClean="0"/>
              <a:t> –m “minha 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”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push</a:t>
            </a:r>
            <a:r>
              <a:rPr lang="pt-BR" dirty="0" smtClean="0"/>
              <a:t>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endParaRPr lang="pt-BR" dirty="0" smtClean="0"/>
          </a:p>
          <a:p>
            <a:r>
              <a:rPr lang="pt-BR" dirty="0" smtClean="0"/>
              <a:t>Após </a:t>
            </a:r>
            <a:r>
              <a:rPr lang="pt-BR" dirty="0" err="1" smtClean="0"/>
              <a:t>voce</a:t>
            </a:r>
            <a:r>
              <a:rPr lang="pt-BR" dirty="0" smtClean="0"/>
              <a:t> pode entrar no site do GITHUB no seu </a:t>
            </a:r>
            <a:r>
              <a:rPr lang="pt-BR" dirty="0" err="1" smtClean="0"/>
              <a:t>fork</a:t>
            </a:r>
            <a:r>
              <a:rPr lang="pt-BR" dirty="0" smtClean="0"/>
              <a:t> clicar em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. 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Githun</a:t>
            </a:r>
            <a:r>
              <a:rPr lang="pt-BR" dirty="0" smtClean="0"/>
              <a:t> – Removendo o remoto do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rm</a:t>
            </a:r>
            <a:r>
              <a:rPr lang="pt-BR" dirty="0" smtClean="0"/>
              <a:t> </a:t>
            </a:r>
            <a:r>
              <a:rPr lang="pt-BR" dirty="0" err="1" smtClean="0"/>
              <a:t>origin</a:t>
            </a:r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* Com isso </a:t>
            </a:r>
            <a:r>
              <a:rPr lang="pt-BR" dirty="0" err="1" smtClean="0"/>
              <a:t>voce</a:t>
            </a:r>
            <a:r>
              <a:rPr lang="pt-BR" dirty="0" smtClean="0"/>
              <a:t> pode conectar a outro servidor BITBUCKET,GITLAB, HEROKU, ETC.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Github</a:t>
            </a:r>
            <a:r>
              <a:rPr lang="pt-BR" dirty="0" smtClean="0"/>
              <a:t> – Conectando o Local ao Remoto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origin</a:t>
            </a:r>
            <a:r>
              <a:rPr lang="pt-BR" dirty="0" smtClean="0"/>
              <a:t>  https://github.com/aewinformatica/projeto-curso-git.git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Github</a:t>
            </a:r>
            <a:r>
              <a:rPr lang="pt-BR" dirty="0" smtClean="0"/>
              <a:t>- enviando para o </a:t>
            </a:r>
            <a:r>
              <a:rPr lang="pt-BR" dirty="0" err="1" smtClean="0"/>
              <a:t>repositorio</a:t>
            </a:r>
            <a:r>
              <a:rPr lang="pt-BR" dirty="0" smtClean="0"/>
              <a:t> remoto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push</a:t>
            </a:r>
            <a:r>
              <a:rPr lang="pt-BR" dirty="0" smtClean="0"/>
              <a:t> –u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670</Words>
  <PresentationFormat>Apresentação na tela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Slide 1</vt:lpstr>
      <vt:lpstr>Github – verificando Origin e upstream</vt:lpstr>
      <vt:lpstr>Github – origin</vt:lpstr>
      <vt:lpstr>Github – Upstream</vt:lpstr>
      <vt:lpstr>Atualizando Local atraves do Fork-upstream</vt:lpstr>
      <vt:lpstr>Github – Trabalhando com Pull Requests em outros projetos</vt:lpstr>
      <vt:lpstr>Githun – Removendo o remoto do Local</vt:lpstr>
      <vt:lpstr>Github – Conectando o Local ao Remoto</vt:lpstr>
      <vt:lpstr>Github- enviando para o repositorio remoto</vt:lpstr>
      <vt:lpstr>Github – Exibindo os commits do repositorio LOCAL</vt:lpstr>
      <vt:lpstr>Github- Criando Branch</vt:lpstr>
      <vt:lpstr>Gihub – Trocando de Branch</vt:lpstr>
      <vt:lpstr>Github – Deletando Branch</vt:lpstr>
      <vt:lpstr>Aula 5- Github-Enviando Branch para remoto</vt:lpstr>
      <vt:lpstr>Aula 6 – fusão de branchs</vt:lpstr>
      <vt:lpstr>Prova 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HD160</dc:creator>
  <cp:lastModifiedBy>HD160</cp:lastModifiedBy>
  <cp:revision>89</cp:revision>
  <dcterms:created xsi:type="dcterms:W3CDTF">2019-09-08T03:08:50Z</dcterms:created>
  <dcterms:modified xsi:type="dcterms:W3CDTF">2019-09-10T04:19:10Z</dcterms:modified>
</cp:coreProperties>
</file>