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8F"/>
    <a:srgbClr val="FFE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98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ADA35-D90F-9609-7231-0446F5F4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F5D27B-2C68-572D-A3B6-97F0A006C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9B675B-FBAD-C214-BA8F-8EAF3AE7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3B7609-3FA2-2457-2688-7974EA9D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F39C04-CBF1-5989-67EE-F9BBC2C7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E26DE-972D-5006-F677-57A87A3D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530B03-F3DF-4F53-383B-AE6C9B820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56CAE9-42DC-97E0-B33F-D7AA6BDC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43108-179D-0AA8-6B21-35DB77F8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2EE1E9-B060-14BC-B6D2-3EE54537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1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C54F55-C731-ED72-EC15-4FEB80AD4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E9618E-6FCE-80AA-BD51-E6676350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65C8AD-4940-4D13-AD7A-D8E939D1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DA3B03-DE07-645C-093E-1C22D989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CDF216-E2BD-3429-FC46-8EC53FAE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DFD9C-504A-9D3D-B693-268FB43D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F5A4E-4BF7-9988-0E59-FC5B069F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F3D745-2C18-F841-02AB-7B70F3CA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2CBA0F-D1C2-C8D0-DD52-A16A1FE5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469F5-F766-DA09-6B47-035741CF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99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025F9-3F33-0AE1-3750-0D3089F7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9CAAB2-055E-72CD-7F30-49198FAD9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46ED1-BF3C-634A-98AD-BA08757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61044-0F75-9146-A719-07E468C6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DF080-8A27-695A-F049-F26114FC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49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59CEE-B1C6-F441-E0E0-226FD140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8770E-72C1-0EFC-F54A-038B6E269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30133E-528E-184D-0143-00FB550A0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BC879A-AFC0-2BD8-0C90-A31DE971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7E09C8-F77F-FC2A-78B8-A779D55D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C4586F-34F8-6FEC-740A-DA12852F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80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0B9A4-D901-A9E3-3B73-B836A0A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CF189F-2048-F0D2-FDDB-D9F199C88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488986-EEDE-7A25-1319-A7A687D5E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4B5E57-16B7-54A0-686D-8588A4C00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E6D0BB-4EBB-F1F7-4AF1-709DF1179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08061F-C8DA-40C8-3F2B-4AEE9FFC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D2A556-CCC7-3827-8DB1-416EEFD3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69FA3C-AD98-0313-C65F-94DCC8AE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97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40D33-8DA8-BC7B-0791-EECD1A6B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65850B-7597-6467-B50E-20919064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262069-5328-F80F-38A7-4595C421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559487-821E-7674-44CF-40BBED3B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29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BE59EC-C7AA-AB39-3912-C257EF61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805FC3-5300-FB97-9561-43E0A8C0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D92894-854A-D96A-57A0-3561921C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273D4-94E3-6750-434A-FD968F0B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4DBBEC-04B2-642D-634E-5CEF85F3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2D291-6FEC-6D30-C88D-9C04B970E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37625A-1A06-7A8A-BE00-B4A350AD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9CDC38-A54B-1B4A-6D7E-A8BBA791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AA0F95-6F47-1396-C8E7-B50A1A1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7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E4BA2-FA17-7B8C-BEED-D0E3A29B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3EF12C-630D-24AD-FF63-6FC3D80CB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D639E5-84D9-2983-3465-396601B58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359E2A-0F88-2E6C-1A74-08E3E7AC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CBD2FE-0B4A-CEF1-C856-D1A12861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B79865-F72A-BE00-B294-C2986A5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6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D2DE5-067C-6B11-2153-E6F596B3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BF29E1-7364-B1BF-17DF-484F757C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460AA0-E07D-BEDC-4102-314A808A3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49E12-7091-4784-BD2B-33FF6D6A7264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F65D04-7C31-9084-6273-F822E9D19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F1F8F-48F8-5087-F412-DEB10AB8D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E095-812E-45B6-B822-E9B5528F0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8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D9B2E3D1-4F6D-67E3-F1FB-33FA6AE66B2F}"/>
              </a:ext>
            </a:extLst>
          </p:cNvPr>
          <p:cNvSpPr/>
          <p:nvPr/>
        </p:nvSpPr>
        <p:spPr>
          <a:xfrm>
            <a:off x="7083705" y="2118167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84B28-146E-F124-D633-AEA5E27EBCC2}"/>
              </a:ext>
            </a:extLst>
          </p:cNvPr>
          <p:cNvSpPr txBox="1"/>
          <p:nvPr/>
        </p:nvSpPr>
        <p:spPr>
          <a:xfrm>
            <a:off x="1513943" y="2007468"/>
            <a:ext cx="5569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Montserrat" pitchFamily="2" charset="-52"/>
              </a:rPr>
              <a:t>Challenge </a:t>
            </a:r>
            <a:r>
              <a:rPr lang="en-US" sz="4800" b="1" dirty="0">
                <a:highlight>
                  <a:srgbClr val="FFE78F"/>
                </a:highlight>
                <a:latin typeface="Montserrat" pitchFamily="2" charset="-52"/>
              </a:rPr>
              <a:t>Arena</a:t>
            </a:r>
            <a:r>
              <a:rPr lang="ru-RU" sz="4800" b="1" dirty="0">
                <a:highlight>
                  <a:srgbClr val="FFE78F"/>
                </a:highlight>
                <a:latin typeface="Montserrat" pitchFamily="2" charset="-52"/>
              </a:rPr>
              <a:t> </a:t>
            </a:r>
            <a:r>
              <a:rPr lang="ru-RU" sz="4800" b="1" dirty="0">
                <a:latin typeface="Montserrat" pitchFamily="2" charset="-52"/>
              </a:rPr>
              <a:t>– соревнуемся за </a:t>
            </a:r>
            <a:r>
              <a:rPr lang="ru-RU" sz="4800" b="1" dirty="0">
                <a:highlight>
                  <a:srgbClr val="FFE78F"/>
                </a:highlight>
                <a:latin typeface="Montserrat" pitchFamily="2" charset="-52"/>
              </a:rPr>
              <a:t>будущее</a:t>
            </a:r>
            <a:endParaRPr lang="ru-RU" b="1" dirty="0">
              <a:highlight>
                <a:srgbClr val="FFE78F"/>
              </a:highlight>
              <a:latin typeface="Montserrat" pitchFamily="2" charset="-52"/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F77FA8A2-9A0E-F045-422B-D4CFF468926F}"/>
              </a:ext>
            </a:extLst>
          </p:cNvPr>
          <p:cNvSpPr/>
          <p:nvPr/>
        </p:nvSpPr>
        <p:spPr>
          <a:xfrm>
            <a:off x="-2184471" y="-3281833"/>
            <a:ext cx="5400000" cy="54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6C1D4-DDDA-1114-3938-7B7AF264900A}"/>
              </a:ext>
            </a:extLst>
          </p:cNvPr>
          <p:cNvSpPr txBox="1"/>
          <p:nvPr/>
        </p:nvSpPr>
        <p:spPr>
          <a:xfrm>
            <a:off x="1513943" y="4711148"/>
            <a:ext cx="556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Проект команды «</a:t>
            </a:r>
            <a:r>
              <a:rPr lang="ru-RU" dirty="0" err="1">
                <a:latin typeface="Montserrat" pitchFamily="2" charset="-52"/>
              </a:rPr>
              <a:t>Качаван</a:t>
            </a:r>
            <a:r>
              <a:rPr lang="ru-RU" dirty="0">
                <a:latin typeface="Montserrat" pitchFamily="2" charset="-52"/>
              </a:rPr>
              <a:t>» для кейса компании «</a:t>
            </a:r>
            <a:r>
              <a:rPr lang="en-US" dirty="0" err="1">
                <a:latin typeface="Montserrat" pitchFamily="2" charset="-52"/>
              </a:rPr>
              <a:t>Oggetto</a:t>
            </a:r>
            <a:r>
              <a:rPr lang="ru-RU" dirty="0">
                <a:latin typeface="Montserrat" pitchFamily="2" charset="-52"/>
              </a:rPr>
              <a:t>»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5A0650B-E4C9-9617-8422-4B3713786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D8B555-A7C2-F3AA-42C2-4D024BBA8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9904"/>
            <a:ext cx="1106424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2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00CE-9F16-22F4-8FD5-E7C2F2405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5E9001E1-663E-C755-6426-2E5A3C312948}"/>
              </a:ext>
            </a:extLst>
          </p:cNvPr>
          <p:cNvSpPr/>
          <p:nvPr/>
        </p:nvSpPr>
        <p:spPr>
          <a:xfrm>
            <a:off x="9263025" y="1111148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FF2D1A29-A0EE-53EB-4B78-076BE045E1CD}"/>
              </a:ext>
            </a:extLst>
          </p:cNvPr>
          <p:cNvSpPr/>
          <p:nvPr/>
        </p:nvSpPr>
        <p:spPr>
          <a:xfrm>
            <a:off x="-2275717" y="3947160"/>
            <a:ext cx="5400000" cy="5400000"/>
          </a:xfrm>
          <a:prstGeom prst="don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CB8F734-06DB-6905-1B80-575CC333FDCE}"/>
              </a:ext>
            </a:extLst>
          </p:cNvPr>
          <p:cNvGrpSpPr/>
          <p:nvPr/>
        </p:nvGrpSpPr>
        <p:grpSpPr>
          <a:xfrm>
            <a:off x="4413077" y="1835318"/>
            <a:ext cx="3365845" cy="3187363"/>
            <a:chOff x="2049638" y="599021"/>
            <a:chExt cx="3819645" cy="3738690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AD10C44E-3AF4-B347-1B15-10303948D8C4}"/>
                </a:ext>
              </a:extLst>
            </p:cNvPr>
            <p:cNvSpPr/>
            <p:nvPr/>
          </p:nvSpPr>
          <p:spPr>
            <a:xfrm>
              <a:off x="2049638" y="599021"/>
              <a:ext cx="3819645" cy="37386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FAD76A7-2CD0-ADCF-4B3D-3DA3961A5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3415" y="599021"/>
              <a:ext cx="2592090" cy="3316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397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16467-DE53-6633-0B62-8107443A8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983300CA-3302-85F0-CDA9-09704DF94592}"/>
              </a:ext>
            </a:extLst>
          </p:cNvPr>
          <p:cNvSpPr/>
          <p:nvPr/>
        </p:nvSpPr>
        <p:spPr>
          <a:xfrm>
            <a:off x="6474105" y="3976268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74344CE0-EFA7-461F-15AC-4C95EA9B589D}"/>
              </a:ext>
            </a:extLst>
          </p:cNvPr>
          <p:cNvSpPr/>
          <p:nvPr/>
        </p:nvSpPr>
        <p:spPr>
          <a:xfrm>
            <a:off x="-2229997" y="-1844040"/>
            <a:ext cx="5400000" cy="5400000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0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87F53-AD23-26B8-946C-CDD006D8B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0AE0B752-65C0-C340-512E-821BA5822745}"/>
              </a:ext>
            </a:extLst>
          </p:cNvPr>
          <p:cNvSpPr/>
          <p:nvPr/>
        </p:nvSpPr>
        <p:spPr>
          <a:xfrm>
            <a:off x="6352185" y="-4529640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2BA9BA31-D7AF-4890-63EB-0488BC0E1C9E}"/>
              </a:ext>
            </a:extLst>
          </p:cNvPr>
          <p:cNvSpPr/>
          <p:nvPr/>
        </p:nvSpPr>
        <p:spPr>
          <a:xfrm>
            <a:off x="-645037" y="4831080"/>
            <a:ext cx="5400000" cy="54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3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3282A-EED9-91AA-89D5-4E037039C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DB719679-AD5C-7F3F-5400-FBE9ED269F74}"/>
              </a:ext>
            </a:extLst>
          </p:cNvPr>
          <p:cNvSpPr/>
          <p:nvPr/>
        </p:nvSpPr>
        <p:spPr>
          <a:xfrm>
            <a:off x="9205152" y="-1226938"/>
            <a:ext cx="7200000" cy="7200000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2DB7E3DC-193D-680F-FC2F-D116BFCFAE5E}"/>
              </a:ext>
            </a:extLst>
          </p:cNvPr>
          <p:cNvSpPr/>
          <p:nvPr/>
        </p:nvSpPr>
        <p:spPr>
          <a:xfrm>
            <a:off x="696000" y="-3540720"/>
            <a:ext cx="5400000" cy="5400000"/>
          </a:xfrm>
          <a:prstGeom prst="don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9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3C25-4544-5648-2DEB-FDEA52DFF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11D51990-E360-7BFC-875A-8551BF3ADF1E}"/>
              </a:ext>
            </a:extLst>
          </p:cNvPr>
          <p:cNvSpPr/>
          <p:nvPr/>
        </p:nvSpPr>
        <p:spPr>
          <a:xfrm>
            <a:off x="9491625" y="-2698852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5AC6811F-926B-A006-C822-D03EE6346434}"/>
              </a:ext>
            </a:extLst>
          </p:cNvPr>
          <p:cNvSpPr/>
          <p:nvPr/>
        </p:nvSpPr>
        <p:spPr>
          <a:xfrm>
            <a:off x="-3187680" y="2698853"/>
            <a:ext cx="5400000" cy="5400000"/>
          </a:xfrm>
          <a:prstGeom prst="don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BB3892-E8B9-8554-337A-56B920550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76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08D57-8011-147C-32F1-19A08B9B8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AF1ADB66-40EE-725B-4CAA-695CD1EB7A9A}"/>
              </a:ext>
            </a:extLst>
          </p:cNvPr>
          <p:cNvSpPr/>
          <p:nvPr/>
        </p:nvSpPr>
        <p:spPr>
          <a:xfrm>
            <a:off x="6474105" y="3976268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55F5F116-1AA1-D559-E757-50A56EC871E4}"/>
              </a:ext>
            </a:extLst>
          </p:cNvPr>
          <p:cNvSpPr/>
          <p:nvPr/>
        </p:nvSpPr>
        <p:spPr>
          <a:xfrm>
            <a:off x="-2229997" y="-1844040"/>
            <a:ext cx="5400000" cy="5400000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8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38F29-6B42-629E-02D7-5F5F9CD4B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7B9839F7-F839-D91F-4D67-A3D8A9A1F09F}"/>
              </a:ext>
            </a:extLst>
          </p:cNvPr>
          <p:cNvSpPr/>
          <p:nvPr/>
        </p:nvSpPr>
        <p:spPr>
          <a:xfrm>
            <a:off x="9263025" y="1111148"/>
            <a:ext cx="7200000" cy="7200000"/>
          </a:xfrm>
          <a:prstGeom prst="donut">
            <a:avLst/>
          </a:prstGeom>
          <a:solidFill>
            <a:srgbClr val="FFE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615F1B58-36A5-22D8-C413-2EDE77B02E8C}"/>
              </a:ext>
            </a:extLst>
          </p:cNvPr>
          <p:cNvSpPr/>
          <p:nvPr/>
        </p:nvSpPr>
        <p:spPr>
          <a:xfrm>
            <a:off x="-2275717" y="3947160"/>
            <a:ext cx="5400000" cy="5400000"/>
          </a:xfrm>
          <a:prstGeom prst="don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9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A147E-0CDF-9393-DA32-9F2715724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руг: прозрачная заливка 3">
            <a:extLst>
              <a:ext uri="{FF2B5EF4-FFF2-40B4-BE49-F238E27FC236}">
                <a16:creationId xmlns:a16="http://schemas.microsoft.com/office/drawing/2014/main" id="{2AA84AA5-4F03-7FC6-C4D9-76062C540E32}"/>
              </a:ext>
            </a:extLst>
          </p:cNvPr>
          <p:cNvSpPr/>
          <p:nvPr/>
        </p:nvSpPr>
        <p:spPr>
          <a:xfrm>
            <a:off x="9947654" y="-3600000"/>
            <a:ext cx="7200000" cy="72000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AB06EDB1-FF65-2D2B-1C01-AAD8AA249C5B}"/>
              </a:ext>
            </a:extLst>
          </p:cNvPr>
          <p:cNvSpPr/>
          <p:nvPr/>
        </p:nvSpPr>
        <p:spPr>
          <a:xfrm>
            <a:off x="-1976686" y="4158000"/>
            <a:ext cx="5400000" cy="54000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A568F-5F8B-8596-FC76-6A0048661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29520-2408-CE74-A2BF-603E0CFBB08E}"/>
              </a:ext>
            </a:extLst>
          </p:cNvPr>
          <p:cNvSpPr txBox="1"/>
          <p:nvPr/>
        </p:nvSpPr>
        <p:spPr>
          <a:xfrm>
            <a:off x="1170972" y="2842300"/>
            <a:ext cx="9850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Montserrat" pitchFamily="2" charset="-52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438592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</Words>
  <Application>Microsoft Office PowerPoint</Application>
  <PresentationFormat>Широкоэкранный</PresentationFormat>
  <Paragraphs>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 Фоминцев</dc:creator>
  <cp:lastModifiedBy>Максим Фоминцев</cp:lastModifiedBy>
  <cp:revision>4</cp:revision>
  <dcterms:created xsi:type="dcterms:W3CDTF">2024-10-26T22:22:47Z</dcterms:created>
  <dcterms:modified xsi:type="dcterms:W3CDTF">2024-10-26T23:15:17Z</dcterms:modified>
</cp:coreProperties>
</file>