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2" r:id="rId6"/>
    <p:sldId id="4783" r:id="rId7"/>
    <p:sldId id="4781" r:id="rId8"/>
    <p:sldId id="4784" r:id="rId9"/>
    <p:sldId id="4785" r:id="rId10"/>
    <p:sldId id="27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italic r:id="rId22"/>
    </p:embeddedFont>
    <p:embeddedFont>
      <p:font typeface="Roboto Medium" panose="020000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2"/>
            <p14:sldId id="4783"/>
            <p14:sldId id="4781"/>
            <p14:sldId id="4784"/>
            <p14:sldId id="478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2434" autoAdjust="0"/>
  </p:normalViewPr>
  <p:slideViewPr>
    <p:cSldViewPr snapToGrid="0" showGuides="1">
      <p:cViewPr varScale="1">
        <p:scale>
          <a:sx n="44" d="100"/>
          <a:sy n="44" d="100"/>
        </p:scale>
        <p:origin x="120" y="58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11/10/2022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967886"/>
            <a:ext cx="7591967" cy="1994513"/>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200" dirty="0"/>
              <a:t>The Mainstream category of Young and Mid-age Singles/Couples have the highest spending of chips per purchase.</a:t>
            </a:r>
          </a:p>
          <a:p>
            <a:pPr marL="171450" indent="-171450" algn="l">
              <a:buFont typeface="Arial" panose="020B0604020202020204" pitchFamily="34" charset="0"/>
              <a:buChar char="•"/>
            </a:pPr>
            <a:r>
              <a:rPr lang="en-US" sz="1200" dirty="0"/>
              <a:t>The Older Families have the highest frequency of purchase followed by Young Singles/Couples and at last Retirees contributing to a total 25% sales revenue. </a:t>
            </a:r>
          </a:p>
          <a:p>
            <a:pPr marL="171450" indent="-171450" algn="l">
              <a:buFont typeface="Arial" panose="020B0604020202020204" pitchFamily="34" charset="0"/>
              <a:buChar char="•"/>
            </a:pPr>
            <a:r>
              <a:rPr lang="en-US" sz="1200" dirty="0"/>
              <a:t> Chips Brand Kettle is the most purchased brand in all stores. </a:t>
            </a:r>
          </a:p>
          <a:p>
            <a:pPr marL="171450" indent="-171450" algn="l">
              <a:buFont typeface="Arial" panose="020B0604020202020204" pitchFamily="34" charset="0"/>
              <a:buChar char="•"/>
            </a:pPr>
            <a:r>
              <a:rPr lang="en-US" sz="1200" dirty="0"/>
              <a:t>Young and Mid-age Singles/Couples is the only segment having Doritos as the highest purchase brand while Smiths is for other segments. </a:t>
            </a:r>
          </a:p>
          <a:p>
            <a:pPr marL="171450" indent="-171450" algn="l">
              <a:buFont typeface="Arial" panose="020B0604020202020204" pitchFamily="34" charset="0"/>
              <a:buChar char="•"/>
            </a:pPr>
            <a:r>
              <a:rPr lang="en-US" sz="1200" dirty="0"/>
              <a:t>Most purchased chip size is 175 gr followed by 150 grams. </a:t>
            </a:r>
          </a:p>
          <a:p>
            <a:pPr marL="171450" indent="-171450" algn="l">
              <a:buFont typeface="Arial" panose="020B0604020202020204" pitchFamily="34" charset="0"/>
              <a:buChar char="•"/>
            </a:pPr>
            <a:r>
              <a:rPr lang="en-US" sz="1200" dirty="0"/>
              <a:t>Transactions increase a lot before Christmas which can be because of holidays season and a lot of making and promotions. </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t>Trial stores 77 and 86 have significant increase in total sales and number of customers during trial as compared to control store. </a:t>
            </a:r>
          </a:p>
          <a:p>
            <a:pPr marL="171450" indent="-171450">
              <a:buFont typeface="Arial" panose="020B0604020202020204" pitchFamily="34" charset="0"/>
              <a:buChar char="•"/>
            </a:pPr>
            <a:r>
              <a:rPr lang="en-US" sz="1200" dirty="0"/>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311601"/>
          </a:xfrm>
        </p:spPr>
        <p:txBody>
          <a:bodyPr/>
          <a:lstStyle/>
          <a:p>
            <a:pPr marL="342900" indent="-342900">
              <a:buFont typeface="Arial" panose="020B0604020202020204" pitchFamily="34" charset="0"/>
              <a:buChar char="•"/>
            </a:pPr>
            <a:r>
              <a:rPr lang="en-US" dirty="0"/>
              <a:t>As Christmas day draws near, sales gradually grow. On New Year's Eve, they resume their early December levels.</a:t>
            </a:r>
          </a:p>
          <a:p>
            <a:pPr marL="342900" indent="-342900">
              <a:buFont typeface="Arial" panose="020B0604020202020204" pitchFamily="34" charset="0"/>
              <a:buChar char="•"/>
            </a:pPr>
            <a:r>
              <a:rPr lang="en-US" dirty="0"/>
              <a:t>Christmas day is the day with no transactions since the business is closed; as a result, there was a drop in sales on December 25th.</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7BB91E8E-A0E1-A250-6811-7D759E7F9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56" y="2764971"/>
            <a:ext cx="11140438" cy="266760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975629"/>
          </a:xfrm>
        </p:spPr>
        <p:txBody>
          <a:bodyPr/>
          <a:lstStyle/>
          <a:p>
            <a:pPr marL="342900" indent="-342900">
              <a:buFont typeface="Arial" panose="020B0604020202020204" pitchFamily="34" charset="0"/>
              <a:buChar char="•"/>
            </a:pPr>
            <a:r>
              <a:rPr lang="en-US" dirty="0"/>
              <a:t>Budget - older families, Mainstream - young singles/couples, and Mainstream - retirees accounted for the majority of sales. generating 25% of the entire sales income.</a:t>
            </a:r>
          </a:p>
          <a:p>
            <a:pPr marL="342900" indent="-342900">
              <a:buFont typeface="Arial" panose="020B0604020202020204" pitchFamily="34" charset="0"/>
              <a:buChar char="•"/>
            </a:pPr>
            <a:r>
              <a:rPr lang="en-US" dirty="0"/>
              <a:t>The segments with the greatest average purchase units per unique client are Older and Young Families.</a:t>
            </a: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975FE2A7-B2EB-C642-D7CE-7A7EE2A93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068" y="2914565"/>
            <a:ext cx="10479600" cy="283057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224515"/>
          </a:xfrm>
        </p:spPr>
        <p:txBody>
          <a:bodyPr/>
          <a:lstStyle/>
          <a:p>
            <a:pPr marL="342900" indent="-342900">
              <a:buFont typeface="Arial" panose="020B0604020202020204" pitchFamily="34" charset="0"/>
              <a:buChar char="•"/>
            </a:pPr>
            <a:r>
              <a:rPr lang="en-US" dirty="0"/>
              <a:t>Budget - older families, Mainstream - young singles/couples, and Mainstream - retirees accounted for the majority of sales. Overall, older clients spend more money than younger ones. Customers who do not pay a premium purchase more than those who do.</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4550A27B-38BE-4760-F5D6-28BA6467D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778" y="2677174"/>
            <a:ext cx="10161797" cy="3400883"/>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028573"/>
          </a:xfrm>
        </p:spPr>
        <p:txBody>
          <a:bodyPr/>
          <a:lstStyle/>
          <a:p>
            <a:pPr marL="342900" indent="-342900">
              <a:buFont typeface="Arial" panose="020B0604020202020204" pitchFamily="34" charset="0"/>
              <a:buChar char="•"/>
            </a:pPr>
            <a:r>
              <a:rPr lang="en-US" dirty="0"/>
              <a:t>We can observe that the trial store's 77 sales in February, March, and April exceeded the control store's 95% criterion. The same is true for shop 86 sales during the three trial months.</a:t>
            </a:r>
          </a:p>
          <a:p>
            <a:pPr marL="342900" indent="-342900">
              <a:buFont typeface="Arial" panose="020B0604020202020204" pitchFamily="34" charset="0"/>
              <a:buChar char="•"/>
            </a:pPr>
            <a:r>
              <a:rPr lang="en-US" dirty="0"/>
              <a:t>Trial Store 88's sales growth, however, is negligible.</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F478672F-1052-50B6-9D47-686F95305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580" y="2481943"/>
            <a:ext cx="4865253" cy="347842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6355</TotalTime>
  <Words>627</Words>
  <Application>Microsoft Office PowerPoint</Application>
  <PresentationFormat>Widescreen</PresentationFormat>
  <Paragraphs>44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Calibri</vt:lpstr>
      <vt:lpstr>Roboto Light</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QASIM ASHRAF</cp:lastModifiedBy>
  <cp:revision>465</cp:revision>
  <dcterms:created xsi:type="dcterms:W3CDTF">2018-02-07T23:23:24Z</dcterms:created>
  <dcterms:modified xsi:type="dcterms:W3CDTF">2022-10-11T18:25:35Z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