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30" r:id="rId11"/>
    <p:sldId id="331" r:id="rId12"/>
    <p:sldId id="332" r:id="rId13"/>
    <p:sldId id="348" r:id="rId14"/>
    <p:sldId id="304" r:id="rId15"/>
    <p:sldId id="3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9/13/2022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shxb7/VOIS_ml_depression_project/tree/main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3633251"/>
            <a:ext cx="3400089" cy="861497"/>
          </a:xfrm>
        </p:spPr>
        <p:txBody>
          <a:bodyPr>
            <a:normAutofit fontScale="92500"/>
          </a:bodyPr>
          <a:lstStyle/>
          <a:p>
            <a:pPr algn="r"/>
            <a:r>
              <a:rPr lang="en-IN" b="0" dirty="0">
                <a:solidFill>
                  <a:schemeClr val="tx1"/>
                </a:solidFill>
              </a:rPr>
              <a:t> A Machine learning based project to detect depression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Straw hats – Team 454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ECE997-6614-A83F-B6AA-71AD62BC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95" y="2760628"/>
            <a:ext cx="4500965" cy="24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ADE12B-8EDE-851A-13D1-E88E5C212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9362489" cy="35607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After evaluation of scores you will get the result .</a:t>
            </a:r>
          </a:p>
          <a:p>
            <a:r>
              <a:rPr lang="en-IN" dirty="0">
                <a:solidFill>
                  <a:schemeClr val="bg1"/>
                </a:solidFill>
              </a:rPr>
              <a:t>We have following fields :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 Depression</a:t>
            </a:r>
          </a:p>
          <a:p>
            <a:r>
              <a:rPr lang="en-IN" dirty="0">
                <a:solidFill>
                  <a:schemeClr val="bg1"/>
                </a:solidFill>
              </a:rPr>
              <a:t>Mild Depression</a:t>
            </a:r>
          </a:p>
          <a:p>
            <a:r>
              <a:rPr lang="en-IN" dirty="0">
                <a:solidFill>
                  <a:schemeClr val="bg1"/>
                </a:solidFill>
              </a:rPr>
              <a:t>Moderate Depression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Moderately severe Depression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Severe Depression</a:t>
            </a:r>
          </a:p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Github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 Link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(Click Link)</a:t>
            </a:r>
            <a:endParaRPr lang="en-I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D56DF-C128-2754-5AD8-6443C12B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530513" cy="830997"/>
          </a:xfrm>
        </p:spPr>
        <p:txBody>
          <a:bodyPr/>
          <a:lstStyle/>
          <a:p>
            <a:r>
              <a:rPr lang="en-IN" dirty="0"/>
              <a:t>Result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673CC-32A4-FB5D-1941-F0BF51B3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13" y="2402205"/>
            <a:ext cx="6445188" cy="20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MEET OUR TEAM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2CA4E-EB60-88E2-6747-D53A7CEA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90" y="1382299"/>
            <a:ext cx="2046701" cy="2046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E5D75-756F-2034-2E26-CA551ABA11C4}"/>
              </a:ext>
            </a:extLst>
          </p:cNvPr>
          <p:cNvSpPr txBox="1"/>
          <p:nvPr/>
        </p:nvSpPr>
        <p:spPr>
          <a:xfrm>
            <a:off x="611862" y="3711862"/>
            <a:ext cx="286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Leader : Shubham Patel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4076B-3584-423C-7AB6-9A47D97B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92" y="1382299"/>
            <a:ext cx="1586588" cy="2081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4785E-DC8C-057A-2B48-A6E0ECC12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698" y="1312261"/>
            <a:ext cx="1814701" cy="2336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97E24F-E6C7-807C-D4EF-BF40C045A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026" y="1455958"/>
            <a:ext cx="1640379" cy="2081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EE4CF4-A012-D765-DFCC-56A4AEF5CE4E}"/>
              </a:ext>
            </a:extLst>
          </p:cNvPr>
          <p:cNvSpPr txBox="1"/>
          <p:nvPr/>
        </p:nvSpPr>
        <p:spPr>
          <a:xfrm>
            <a:off x="3307187" y="3715211"/>
            <a:ext cx="28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Devanshi Patel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7ECDA-6F37-A514-7583-113334632487}"/>
              </a:ext>
            </a:extLst>
          </p:cNvPr>
          <p:cNvSpPr txBox="1"/>
          <p:nvPr/>
        </p:nvSpPr>
        <p:spPr>
          <a:xfrm>
            <a:off x="5910261" y="3781554"/>
            <a:ext cx="28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Hirva Rao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0663E-100A-F87A-2463-639C749C541D}"/>
              </a:ext>
            </a:extLst>
          </p:cNvPr>
          <p:cNvSpPr txBox="1"/>
          <p:nvPr/>
        </p:nvSpPr>
        <p:spPr>
          <a:xfrm>
            <a:off x="8300973" y="3715211"/>
            <a:ext cx="28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Parita Thakkar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EAEDF-A55E-4061-974E-88909841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13" y="294640"/>
            <a:ext cx="4275138" cy="830997"/>
          </a:xfrm>
        </p:spPr>
        <p:txBody>
          <a:bodyPr/>
          <a:lstStyle/>
          <a:p>
            <a:r>
              <a:rPr lang="en-GB" dirty="0"/>
              <a:t>CREDITS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B963E-E8A3-43AF-A9C3-3F67ECBDB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7674205-060A-4061-8958-1CD0981B1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67376"/>
              </p:ext>
            </p:extLst>
          </p:nvPr>
        </p:nvGraphicFramePr>
        <p:xfrm>
          <a:off x="757236" y="1329266"/>
          <a:ext cx="8711883" cy="91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357">
                  <a:extLst>
                    <a:ext uri="{9D8B030D-6E8A-4147-A177-3AD203B41FA5}">
                      <a16:colId xmlns:a16="http://schemas.microsoft.com/office/drawing/2014/main" val="3357339178"/>
                    </a:ext>
                  </a:extLst>
                </a:gridCol>
                <a:gridCol w="3786366">
                  <a:extLst>
                    <a:ext uri="{9D8B030D-6E8A-4147-A177-3AD203B41FA5}">
                      <a16:colId xmlns:a16="http://schemas.microsoft.com/office/drawing/2014/main" val="317646753"/>
                    </a:ext>
                  </a:extLst>
                </a:gridCol>
                <a:gridCol w="2713160">
                  <a:extLst>
                    <a:ext uri="{9D8B030D-6E8A-4147-A177-3AD203B41FA5}">
                      <a16:colId xmlns:a16="http://schemas.microsoft.com/office/drawing/2014/main" val="3974064063"/>
                    </a:ext>
                  </a:extLst>
                </a:gridCol>
              </a:tblGrid>
              <a:tr h="911016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takeholders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Subject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Matter Experts(SMEs) </a:t>
                      </a:r>
                      <a:endParaRPr lang="en-IN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oaches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1201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FB2EEC53-AB9A-45FA-B25B-70B9F64B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40" y="2614055"/>
            <a:ext cx="2003210" cy="38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6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67" y="2518603"/>
            <a:ext cx="8776563" cy="1538492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learning based depression detection web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You may be going through a depression and may not know about it 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For solving this problem we have developed a web app to check whether you may be going through depression or not 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/>
              <a:t>A web app to detect whether a person is going through depression by evaluating him/her through a set of questions which would hardly take 3 minutes to solve 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8611191" cy="441635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We have used a dataset from Kaggle which have records of different people who are suffering from depression and feelings that they are going through 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Our ML model is trained on SVN Classifier which is giving us an accuracy of 99.7 %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Some of the features of our dataset are : 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/>
              <a:t>Pleasure in doing things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/>
              <a:t>Feeling depressed or hopeless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/>
              <a:t>Trouble in sleeping or sleeping too much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/>
              <a:t>Poor appetite or over eating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Based of 10 feelings of the user we collect data and then we feed it to the trained ML model.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/>
              <a:t>Students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Middle or old age people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Any person having a hard time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7777" y="2275031"/>
            <a:ext cx="8438116" cy="363012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IN" sz="2400" dirty="0"/>
              <a:t>A web app to detect whether a person is going through depression by evaluating him/her through a set of questions which would hardly take 3 minutes to solve 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400" dirty="0"/>
              <a:t>Based on how user if feeling, he will select appropriate answers to our questions . The answers given by the user will be feed to the trained ML model.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400" dirty="0"/>
              <a:t>The model assesses the answers to the questions with actual answers and gives a conclusion whether the user is in depression or not.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IN" sz="2400" dirty="0"/>
          </a:p>
          <a:p>
            <a:pPr marL="0" indent="0" algn="just">
              <a:lnSpc>
                <a:spcPct val="16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B3BDA-BF44-483E-A095-A0B81C73B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5042" y="2617951"/>
            <a:ext cx="6720396" cy="12292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/>
              <a:t>Our trained model is giving a Accuracy of 99.7 % which is near to 100%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F5E87-B139-4D7C-98F2-C0BAF7E7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00" y="121661"/>
            <a:ext cx="8503921" cy="1414268"/>
          </a:xfrm>
        </p:spPr>
        <p:txBody>
          <a:bodyPr>
            <a:normAutofit/>
          </a:bodyPr>
          <a:lstStyle/>
          <a:p>
            <a:r>
              <a:rPr lang="en-US" dirty="0"/>
              <a:t>THE WOW IN OUR SOLUTION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7937C-A258-E39A-A80E-1D0E880B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60" y="3305302"/>
            <a:ext cx="3664069" cy="249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3A4679-030A-94E4-FFA7-F7AABFFB6BB9}"/>
              </a:ext>
            </a:extLst>
          </p:cNvPr>
          <p:cNvSpPr txBox="1"/>
          <p:nvPr/>
        </p:nvSpPr>
        <p:spPr>
          <a:xfrm>
            <a:off x="835042" y="1548634"/>
            <a:ext cx="576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It takes less than 3 minutes to complete the test and get score .</a:t>
            </a:r>
          </a:p>
        </p:txBody>
      </p:sp>
    </p:spTree>
    <p:extLst>
      <p:ext uri="{BB962C8B-B14F-4D97-AF65-F5344CB8AC3E}">
        <p14:creationId xmlns:p14="http://schemas.microsoft.com/office/powerpoint/2010/main" val="3516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83BF4-5143-46D8-8653-78CB35A1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164BE-2CBB-41DA-AE46-F2B63BB82E3B}"/>
              </a:ext>
            </a:extLst>
          </p:cNvPr>
          <p:cNvSpPr txBox="1"/>
          <p:nvPr/>
        </p:nvSpPr>
        <p:spPr>
          <a:xfrm>
            <a:off x="660400" y="1342255"/>
            <a:ext cx="389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Our Index/Test Page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5D79D81-53FA-4FDD-A597-C60845F8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6893"/>
            <a:ext cx="6177280" cy="830997"/>
          </a:xfrm>
        </p:spPr>
        <p:txBody>
          <a:bodyPr>
            <a:normAutofit/>
          </a:bodyPr>
          <a:lstStyle/>
          <a:p>
            <a:r>
              <a:rPr lang="en-GB" dirty="0"/>
              <a:t>MODELLING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4CC51-66AF-AD38-3C6F-B802F12F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9" y="1988586"/>
            <a:ext cx="7653255" cy="41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704</TotalTime>
  <Words>400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Straw hats – Team 454</vt:lpstr>
      <vt:lpstr>Machine learning based depression detection web app</vt:lpstr>
      <vt:lpstr>AGENDA</vt:lpstr>
      <vt:lpstr>PROBLEM  STATEMENT</vt:lpstr>
      <vt:lpstr>PROJECT  OVERVIEW</vt:lpstr>
      <vt:lpstr>WHO ARE THE END USERS?</vt:lpstr>
      <vt:lpstr> OUR SOLUTION AND ITS VALUE PROPOSITION</vt:lpstr>
      <vt:lpstr>THE WOW IN OUR SOLUTION</vt:lpstr>
      <vt:lpstr>MODELLING</vt:lpstr>
      <vt:lpstr>Result Page</vt:lpstr>
      <vt:lpstr>MEET OUR TEAM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Shubham Patel</cp:lastModifiedBy>
  <cp:revision>73</cp:revision>
  <dcterms:created xsi:type="dcterms:W3CDTF">2021-07-11T13:13:15Z</dcterms:created>
  <dcterms:modified xsi:type="dcterms:W3CDTF">2022-09-13T05:48:58Z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