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0565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9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4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9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Agentic RAG Chatbot using MCP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Multi-format Document QA with Local LLMs and Structured Agent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Architecture with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IngestionAgent</a:t>
            </a:r>
            <a:r>
              <a:rPr dirty="0"/>
              <a:t>: Parses PDF, DOCX, PPTX, CSV, TXT files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RetrievalAgent</a:t>
            </a:r>
            <a:r>
              <a:rPr dirty="0"/>
              <a:t>: Embeds chunks using sentence-transformers + FAISS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LLMResponseAgent</a:t>
            </a:r>
            <a:r>
              <a:rPr dirty="0"/>
              <a:t>: Generates answers using </a:t>
            </a:r>
            <a:r>
              <a:rPr dirty="0" err="1"/>
              <a:t>HuggingFace</a:t>
            </a:r>
            <a:r>
              <a:rPr dirty="0"/>
              <a:t> GPT2</a:t>
            </a:r>
          </a:p>
          <a:p>
            <a:pPr marL="0" indent="0">
              <a:buNone/>
            </a:pPr>
            <a:r>
              <a:rPr dirty="0"/>
              <a:t>• Communication: Structured via Model Context Protocol (MCP)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User uploads documents via </a:t>
            </a:r>
            <a:r>
              <a:rPr dirty="0" err="1"/>
              <a:t>Streamlit</a:t>
            </a:r>
            <a:r>
              <a:rPr dirty="0"/>
              <a:t> UI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IngestionAgent</a:t>
            </a:r>
            <a:r>
              <a:rPr dirty="0"/>
              <a:t> parses content → sends to </a:t>
            </a:r>
            <a:r>
              <a:rPr dirty="0" err="1"/>
              <a:t>RetrievalAgent</a:t>
            </a:r>
            <a:endParaRPr dirty="0"/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RetrievalAgent</a:t>
            </a:r>
            <a:r>
              <a:rPr dirty="0"/>
              <a:t> embeds + retrieves top chunks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LLMResponseAgent</a:t>
            </a:r>
            <a:r>
              <a:rPr dirty="0"/>
              <a:t> receives context via MCP → generates response</a:t>
            </a:r>
          </a:p>
          <a:p>
            <a:pPr marL="0" indent="0">
              <a:buNone/>
            </a:pPr>
            <a:r>
              <a:rPr dirty="0"/>
              <a:t>5. UI displays final answer + history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2A72-229D-039A-83A0-6FB477CC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967" y="160021"/>
            <a:ext cx="6462065" cy="7619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USER INTERFACE OVERVIEW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8D681-CB23-255B-BB2B-4CBC2A184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42" y="1120140"/>
            <a:ext cx="8143941" cy="4617720"/>
          </a:xfrm>
        </p:spPr>
      </p:pic>
    </p:spTree>
    <p:extLst>
      <p:ext uri="{BB962C8B-B14F-4D97-AF65-F5344CB8AC3E}">
        <p14:creationId xmlns:p14="http://schemas.microsoft.com/office/powerpoint/2010/main" val="16955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UI: </a:t>
            </a:r>
            <a:r>
              <a:rPr dirty="0" err="1"/>
              <a:t>Streamlit</a:t>
            </a:r>
            <a:endParaRPr dirty="0"/>
          </a:p>
          <a:p>
            <a:pPr marL="0" indent="0">
              <a:buNone/>
            </a:pPr>
            <a:r>
              <a:rPr dirty="0"/>
              <a:t>• Embeddings: sentence-transformers (</a:t>
            </a:r>
            <a:r>
              <a:rPr dirty="0" err="1"/>
              <a:t>MiniLM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Vector Store: FAISS</a:t>
            </a:r>
          </a:p>
          <a:p>
            <a:pPr marL="0" indent="0">
              <a:buNone/>
            </a:pPr>
            <a:r>
              <a:rPr dirty="0"/>
              <a:t>• LLM: </a:t>
            </a:r>
            <a:r>
              <a:rPr dirty="0" err="1"/>
              <a:t>HuggingFace</a:t>
            </a:r>
            <a:r>
              <a:rPr dirty="0"/>
              <a:t> distilgpt2</a:t>
            </a:r>
          </a:p>
          <a:p>
            <a:pPr marL="0" indent="0">
              <a:buNone/>
            </a:pPr>
            <a:r>
              <a:rPr dirty="0"/>
              <a:t>• File Parsing: </a:t>
            </a:r>
            <a:r>
              <a:rPr dirty="0" err="1"/>
              <a:t>pdfminer</a:t>
            </a:r>
            <a:r>
              <a:rPr dirty="0"/>
              <a:t>, docx, pptx, pandas</a:t>
            </a:r>
          </a:p>
          <a:p>
            <a:pPr marL="0" indent="0">
              <a:buNone/>
            </a:pPr>
            <a:r>
              <a:rPr dirty="0"/>
              <a:t>• Messaging Protocol: Custom JSON (MCP)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Challenges:</a:t>
            </a:r>
          </a:p>
          <a:p>
            <a:pPr marL="0" indent="0">
              <a:buNone/>
            </a:pPr>
            <a:r>
              <a:rPr dirty="0"/>
              <a:t>• Parsing large and noisy document formats</a:t>
            </a:r>
          </a:p>
          <a:p>
            <a:pPr marL="0" indent="0">
              <a:buNone/>
            </a:pPr>
            <a:r>
              <a:rPr dirty="0"/>
              <a:t>• Keeping LLM responses relevant with light models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Future Scope:</a:t>
            </a:r>
          </a:p>
          <a:p>
            <a:pPr marL="0" indent="0">
              <a:buNone/>
            </a:pPr>
            <a:r>
              <a:rPr dirty="0"/>
              <a:t>• Add face login or PDF summarizer agent</a:t>
            </a:r>
          </a:p>
          <a:p>
            <a:pPr marL="0" indent="0">
              <a:buNone/>
            </a:pPr>
            <a:r>
              <a:rPr dirty="0"/>
              <a:t>• Integrate OpenAI/Mistral for higher-quality answers</a:t>
            </a:r>
          </a:p>
          <a:p>
            <a:pPr marL="0" indent="0">
              <a:buNone/>
            </a:pPr>
            <a:r>
              <a:rPr dirty="0"/>
              <a:t>• Improve UI with source highlighting and chat memory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</TotalTime>
  <Words>201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Agentic RAG Chatbot using MCP</vt:lpstr>
      <vt:lpstr>Agentic Architecture with MCP</vt:lpstr>
      <vt:lpstr>System Flow</vt:lpstr>
      <vt:lpstr>USER INTERFACE OVERVIEW</vt:lpstr>
      <vt:lpstr>Tech Stack</vt:lpstr>
      <vt:lpstr>Challenges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Aazam Shareef</cp:lastModifiedBy>
  <cp:revision>5</cp:revision>
  <dcterms:created xsi:type="dcterms:W3CDTF">2013-01-27T09:14:16Z</dcterms:created>
  <dcterms:modified xsi:type="dcterms:W3CDTF">2025-07-04T16:58:43Z</dcterms:modified>
  <cp:category/>
</cp:coreProperties>
</file>