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mph.in.gov/dataset/aries-crash-data-2007-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Traffic Accident Severity in Indiana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 there a benefit to being able to predict the severity of an accident?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Yes!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Any person traveling Indiana roads could benefit from prediction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Driver could alter: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/>
              <a:t>Vehicle driven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/>
              <a:t>Route to avoid types of roads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/>
              <a:t>Date of travel to avoid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24326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traffic accident data from Indiana for 2019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hub.mph.in.gov/dataset/aries-crash-data-2007-2017</a:t>
            </a:r>
            <a:endParaRPr lang="en-US" dirty="0" smtClean="0"/>
          </a:p>
          <a:p>
            <a:r>
              <a:rPr lang="en-US" dirty="0" smtClean="0"/>
              <a:t>625,702 rows with 107 columns in the dataset</a:t>
            </a:r>
          </a:p>
          <a:p>
            <a:r>
              <a:rPr lang="en-US" dirty="0" smtClean="0"/>
              <a:t>Null values replaced with meaningful values</a:t>
            </a:r>
          </a:p>
          <a:p>
            <a:r>
              <a:rPr lang="en-US" dirty="0" smtClean="0"/>
              <a:t>Removed columns with no value for prediction</a:t>
            </a:r>
          </a:p>
          <a:p>
            <a:r>
              <a:rPr lang="en-US" dirty="0" smtClean="0"/>
              <a:t>Cleaned data contains 7 columns</a:t>
            </a:r>
          </a:p>
          <a:p>
            <a:r>
              <a:rPr lang="en-US" dirty="0" smtClean="0"/>
              <a:t>2 datasets created for analysis</a:t>
            </a:r>
          </a:p>
          <a:p>
            <a:pPr lvl="1"/>
            <a:r>
              <a:rPr lang="en-US" dirty="0" smtClean="0"/>
              <a:t>Multi-Severity: 7 values for severity i.e. Fatal, Incapacitating, No Injury etc.</a:t>
            </a:r>
          </a:p>
          <a:p>
            <a:pPr lvl="1"/>
            <a:r>
              <a:rPr lang="en-US" dirty="0" smtClean="0"/>
              <a:t>Binary Severity: 2 values for severity - INJURY and NO INJURY</a:t>
            </a:r>
          </a:p>
        </p:txBody>
      </p:sp>
    </p:spTree>
    <p:extLst>
      <p:ext uri="{BB962C8B-B14F-4D97-AF65-F5344CB8AC3E}">
        <p14:creationId xmlns:p14="http://schemas.microsoft.com/office/powerpoint/2010/main" val="24824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Columns utilized to predict severity:</a:t>
            </a:r>
          </a:p>
          <a:p>
            <a:pPr lvl="1"/>
            <a:r>
              <a:rPr lang="en-US" dirty="0"/>
              <a:t>Safety Equipment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Light Conditions</a:t>
            </a:r>
          </a:p>
          <a:p>
            <a:pPr lvl="1"/>
            <a:r>
              <a:rPr lang="en-US" dirty="0" smtClean="0"/>
              <a:t>Weather,</a:t>
            </a:r>
          </a:p>
          <a:p>
            <a:pPr lvl="1"/>
            <a:r>
              <a:rPr lang="en-US" dirty="0" smtClean="0"/>
              <a:t>Surface </a:t>
            </a:r>
            <a:r>
              <a:rPr lang="en-US" dirty="0"/>
              <a:t>Type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Road </a:t>
            </a:r>
            <a:r>
              <a:rPr lang="en-US" dirty="0"/>
              <a:t>Type (ex. Multi-Lane, One-Way,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Vehicle </a:t>
            </a:r>
            <a:r>
              <a:rPr lang="en-US" dirty="0"/>
              <a:t>Type</a:t>
            </a:r>
            <a:endParaRPr lang="en-US" dirty="0" smtClean="0"/>
          </a:p>
          <a:p>
            <a:r>
              <a:rPr lang="en-US" dirty="0" smtClean="0"/>
              <a:t>High accuracy for each dataset</a:t>
            </a:r>
          </a:p>
          <a:p>
            <a:pPr lvl="1"/>
            <a:r>
              <a:rPr lang="en-US" dirty="0" smtClean="0"/>
              <a:t>Binary Severity dataset – 93.67% </a:t>
            </a:r>
          </a:p>
          <a:p>
            <a:pPr lvl="1"/>
            <a:r>
              <a:rPr lang="en-US" dirty="0" smtClean="0"/>
              <a:t>Multi-Severity dataset – 94.60%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Columns utilized to predict severity:</a:t>
            </a:r>
          </a:p>
          <a:p>
            <a:pPr lvl="1"/>
            <a:r>
              <a:rPr lang="en-US" dirty="0"/>
              <a:t>Safety Equipment Used</a:t>
            </a:r>
          </a:p>
          <a:p>
            <a:pPr lvl="1"/>
            <a:r>
              <a:rPr lang="en-US" dirty="0"/>
              <a:t>Light Conditions</a:t>
            </a:r>
          </a:p>
          <a:p>
            <a:pPr lvl="1"/>
            <a:r>
              <a:rPr lang="en-US" dirty="0"/>
              <a:t>Weather,</a:t>
            </a:r>
          </a:p>
          <a:p>
            <a:pPr lvl="1"/>
            <a:r>
              <a:rPr lang="en-US" dirty="0"/>
              <a:t>Surface Type Condition</a:t>
            </a:r>
          </a:p>
          <a:p>
            <a:pPr lvl="1"/>
            <a:r>
              <a:rPr lang="en-US" dirty="0"/>
              <a:t>Road Type (ex. Multi-Lane, One-Way, etc.)</a:t>
            </a:r>
          </a:p>
          <a:p>
            <a:pPr lvl="1"/>
            <a:r>
              <a:rPr lang="en-US" dirty="0"/>
              <a:t>Vehicle Type</a:t>
            </a:r>
          </a:p>
          <a:p>
            <a:r>
              <a:rPr lang="en-US" dirty="0"/>
              <a:t>High accuracy for each dataset</a:t>
            </a:r>
          </a:p>
          <a:p>
            <a:pPr lvl="1"/>
            <a:r>
              <a:rPr lang="en-US" dirty="0"/>
              <a:t>Binary Severity dataset – </a:t>
            </a:r>
            <a:r>
              <a:rPr lang="en-US" dirty="0" smtClean="0"/>
              <a:t>94% </a:t>
            </a:r>
            <a:endParaRPr lang="en-US" dirty="0"/>
          </a:p>
          <a:p>
            <a:pPr lvl="1"/>
            <a:r>
              <a:rPr lang="en-US" dirty="0"/>
              <a:t>Multi-Severity dataset – </a:t>
            </a:r>
            <a:r>
              <a:rPr lang="en-US" dirty="0" smtClean="0"/>
              <a:t>94%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cont.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Multi-Severity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9328" y="3179763"/>
            <a:ext cx="4017157" cy="284003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Severity 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83491" y="3179762"/>
            <a:ext cx="4630738" cy="3416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0066" y="3179763"/>
            <a:ext cx="4017157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9303" y="2401408"/>
            <a:ext cx="4905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01377"/>
            <a:ext cx="8761413" cy="706964"/>
          </a:xfrm>
        </p:spPr>
        <p:txBody>
          <a:bodyPr/>
          <a:lstStyle/>
          <a:p>
            <a:r>
              <a:rPr lang="en-US" dirty="0" smtClean="0"/>
              <a:t>Conclusion &amp; Future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 models evaluated can be used to predict severity of accidents for drivers in Indiana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Users can select between models for Multi-Severity outcomes or Binary based on preference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Additional years of data could be evaluated to potentially increase accuracy and precision of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Vehicle Type has a strong correlation with severity – potential for analysis for safety of vehicle classes</a:t>
            </a:r>
          </a:p>
        </p:txBody>
      </p:sp>
    </p:spTree>
    <p:extLst>
      <p:ext uri="{BB962C8B-B14F-4D97-AF65-F5344CB8AC3E}">
        <p14:creationId xmlns:p14="http://schemas.microsoft.com/office/powerpoint/2010/main" val="4259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296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Predicting Traffic Accident Severity in Indiana</vt:lpstr>
      <vt:lpstr>Introduction</vt:lpstr>
      <vt:lpstr>Data Acquisition &amp; Cleaning</vt:lpstr>
      <vt:lpstr>Decision Tree models</vt:lpstr>
      <vt:lpstr>Logistic Regression</vt:lpstr>
      <vt:lpstr>Logistic Regression cont.</vt:lpstr>
      <vt:lpstr>Model Evaluation</vt:lpstr>
      <vt:lpstr>Conclusion &amp; Future Thoughts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 in Indiana</dc:title>
  <dc:creator>Ezell, Amanda</dc:creator>
  <cp:lastModifiedBy>Ezell, Amanda</cp:lastModifiedBy>
  <cp:revision>6</cp:revision>
  <dcterms:created xsi:type="dcterms:W3CDTF">2020-10-17T19:13:29Z</dcterms:created>
  <dcterms:modified xsi:type="dcterms:W3CDTF">2020-10-17T20:00:11Z</dcterms:modified>
</cp:coreProperties>
</file>