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689"/>
            <a:ext cx="10515600" cy="4388698"/>
          </a:xfrm>
        </p:spPr>
        <p:txBody>
          <a:bodyPr/>
          <a:lstStyle>
            <a:lvl1pPr marL="228600" indent="-228600">
              <a:buSzPct val="95000"/>
              <a:buFontTx/>
              <a:buBlip>
                <a:blip r:embed="rId2"/>
              </a:buBlip>
              <a:defRPr/>
            </a:lvl1pPr>
            <a:lvl2pPr marL="6858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University of Iowa Logo in tab">
            <a:extLst>
              <a:ext uri="{FF2B5EF4-FFF2-40B4-BE49-F238E27FC236}">
                <a16:creationId xmlns:a16="http://schemas.microsoft.com/office/drawing/2014/main" id="{F51089BB-12B1-B240-94C3-C431E554F0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66F8A6F-0960-4044-BA03-975B64835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324" y="6492875"/>
            <a:ext cx="430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7EC3-D4AA-42A4-942D-8BDB180B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709626"/>
            <a:ext cx="9144000" cy="40746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087150"/>
            <a:ext cx="9144000" cy="4631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1774216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339665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iversity of Iowa Logo in tab">
            <a:extLst>
              <a:ext uri="{FF2B5EF4-FFF2-40B4-BE49-F238E27FC236}">
                <a16:creationId xmlns:a16="http://schemas.microsoft.com/office/drawing/2014/main" id="{8B51AF24-FB2E-1240-9EF9-F0F501C2F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5016" y="0"/>
            <a:ext cx="2693773" cy="1279542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DFA161FE-0154-4F13-AC71-0071B181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124" y="6492875"/>
            <a:ext cx="430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7EC3-D4AA-42A4-942D-8BDB180B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0B81-FA6D-48F8-B6F4-B8E8EC84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124" y="6492875"/>
            <a:ext cx="430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7EC3-D4AA-42A4-942D-8BDB180B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557" y="3190466"/>
            <a:ext cx="10910567" cy="60830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Machine Learning Toolkits Basics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5771" y="5977452"/>
            <a:ext cx="3835353" cy="468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Aug. 25</a:t>
            </a:r>
            <a:r>
              <a:rPr lang="en-US" sz="2000" baseline="30000" dirty="0">
                <a:latin typeface="Arial"/>
                <a:cs typeface="Arial"/>
              </a:rPr>
              <a:t>th</a:t>
            </a:r>
            <a:r>
              <a:rPr lang="en-US" sz="2000" dirty="0">
                <a:latin typeface="Arial"/>
                <a:cs typeface="Arial"/>
              </a:rPr>
              <a:t>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3F429-5402-47F1-A9F9-CB13B911C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2000" dirty="0"/>
              <a:t>ECE:5450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1F11-4F43-48B5-B9D0-9BFAB8DF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80F41-7207-468E-A4D1-5B988D12C2D3}"/>
              </a:ext>
            </a:extLst>
          </p:cNvPr>
          <p:cNvSpPr txBox="1"/>
          <p:nvPr/>
        </p:nvSpPr>
        <p:spPr>
          <a:xfrm>
            <a:off x="4065204" y="3948274"/>
            <a:ext cx="4061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Arial"/>
                <a:cs typeface="Arial"/>
              </a:rPr>
              <a:t>Yaohua Wang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Electrical and Computer Engineering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University of Iowa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Community</a:t>
            </a:r>
            <a:br>
              <a:rPr lang="en-US" dirty="0"/>
            </a:br>
            <a:r>
              <a:rPr lang="en-US" dirty="0"/>
              <a:t>-- Kaggle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dirty="0"/>
              <a:t>One More Thing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BC459-CA20-4722-9879-8EFA0F40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5653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8EF3-4160-274C-BC55-60E4EA50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platforms for developing machine learning projects</a:t>
            </a:r>
          </a:p>
          <a:p>
            <a:pPr lvl="1"/>
            <a:r>
              <a:rPr lang="en-US" dirty="0"/>
              <a:t>Anaconda, VSCode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Python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machine learning libraries</a:t>
            </a:r>
          </a:p>
          <a:p>
            <a:pPr lvl="1"/>
            <a:r>
              <a:rPr lang="en-US" dirty="0"/>
              <a:t>1. Pandas</a:t>
            </a:r>
          </a:p>
          <a:p>
            <a:pPr lvl="1"/>
            <a:r>
              <a:rPr lang="en-US" dirty="0"/>
              <a:t>2. Scikit-Learn</a:t>
            </a:r>
          </a:p>
          <a:p>
            <a:pPr lvl="1"/>
            <a:r>
              <a:rPr lang="en-US" dirty="0"/>
              <a:t>3. Matplotlib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platforms</a:t>
            </a:r>
            <a:br>
              <a:rPr lang="en-US" dirty="0"/>
            </a:br>
            <a:r>
              <a:rPr lang="en-US" dirty="0"/>
              <a:t>-- Anaconda,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8EF3-4160-274C-BC55-60E4EA50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platforms for developing machine learning projects</a:t>
            </a:r>
          </a:p>
          <a:p>
            <a:pPr lvl="1"/>
            <a:r>
              <a:rPr lang="en-US" dirty="0"/>
              <a:t>Anaconda,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Platforms &gt;&gt; Anaconda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83484-7CE7-4E82-85D2-4E885D232BCC}"/>
              </a:ext>
            </a:extLst>
          </p:cNvPr>
          <p:cNvSpPr txBox="1"/>
          <p:nvPr/>
        </p:nvSpPr>
        <p:spPr>
          <a:xfrm>
            <a:off x="2469085" y="3324373"/>
            <a:ext cx="7056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400" dirty="0"/>
              <a:t>https://www.anaconda.com/products/individual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99FF8-4563-47D9-808A-6B2C758EF2F8}"/>
              </a:ext>
            </a:extLst>
          </p:cNvPr>
          <p:cNvSpPr txBox="1"/>
          <p:nvPr/>
        </p:nvSpPr>
        <p:spPr>
          <a:xfrm>
            <a:off x="3961905" y="3785608"/>
            <a:ext cx="4268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5733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Anaconda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B23C87-8C96-40DB-9F5A-B45E9AFF9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730" y="1601888"/>
            <a:ext cx="7420540" cy="4387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Platforms &gt;&gt; Anaconda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Platforms &gt;&gt; Anaconda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11F98B-F41E-4715-B93D-870BF864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77" y="1592263"/>
            <a:ext cx="8100646" cy="4387850"/>
          </a:xfrm>
        </p:spPr>
      </p:pic>
    </p:spTree>
    <p:extLst>
      <p:ext uri="{BB962C8B-B14F-4D97-AF65-F5344CB8AC3E}">
        <p14:creationId xmlns:p14="http://schemas.microsoft.com/office/powerpoint/2010/main" val="23765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64861-4AF9-4583-9D71-EE6B713DF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768" y="1592263"/>
            <a:ext cx="5902463" cy="4387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Platforms &gt;&gt;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19D-673F-3345-BD04-606C8275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Python Basics – Why Python?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3ADF-7E2C-4B59-AF5F-D4FA444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07A5-46D3-4E93-A3CC-6658761E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3E147C-F75D-71E7-D307-A86DD027033A}"/>
              </a:ext>
            </a:extLst>
          </p:cNvPr>
          <p:cNvSpPr txBox="1">
            <a:spLocks/>
          </p:cNvSpPr>
          <p:nvPr/>
        </p:nvSpPr>
        <p:spPr>
          <a:xfrm>
            <a:off x="838200" y="14414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5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is easy to use, general-purposed, making it a great choice for beginners and experts alike. Python’s readability makes it a great first programming language — it allows you to think like a programmer and not waste time with confusing syntax.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C55494-376F-1D51-D418-1F4491FC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114"/>
            <a:ext cx="4908416" cy="2384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E97E6-5609-C630-1FB7-CAF285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48" y="3906521"/>
            <a:ext cx="3248478" cy="154326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11E840-3A85-37CC-679F-3E32AC15604C}"/>
              </a:ext>
            </a:extLst>
          </p:cNvPr>
          <p:cNvSpPr/>
          <p:nvPr/>
        </p:nvSpPr>
        <p:spPr>
          <a:xfrm>
            <a:off x="6096000" y="4809391"/>
            <a:ext cx="1482969" cy="325316"/>
          </a:xfrm>
          <a:prstGeom prst="rightArrow">
            <a:avLst>
              <a:gd name="adj1" fmla="val 36207"/>
              <a:gd name="adj2" fmla="val 160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DFA7-1604-7C62-80D4-77E4DFF37F80}"/>
              </a:ext>
            </a:extLst>
          </p:cNvPr>
          <p:cNvSpPr txBox="1"/>
          <p:nvPr/>
        </p:nvSpPr>
        <p:spPr>
          <a:xfrm>
            <a:off x="8006467" y="5740034"/>
            <a:ext cx="3248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Useful link for Python Tutorial:</a:t>
            </a:r>
          </a:p>
          <a:p>
            <a:r>
              <a:rPr lang="en-US" sz="1400" dirty="0"/>
              <a:t>https://www.kaggle.com/learn/python</a:t>
            </a:r>
          </a:p>
        </p:txBody>
      </p:sp>
    </p:spTree>
    <p:extLst>
      <p:ext uri="{BB962C8B-B14F-4D97-AF65-F5344CB8AC3E}">
        <p14:creationId xmlns:p14="http://schemas.microsoft.com/office/powerpoint/2010/main" val="24722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C16-C4EF-4E24-A2B0-0097DBA7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machine learning libraries</a:t>
            </a:r>
            <a:br>
              <a:rPr lang="en-US" dirty="0"/>
            </a:br>
            <a:r>
              <a:rPr lang="en-US" dirty="0"/>
              <a:t>--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2C27-B688-461C-910D-6C862A5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“Pandas” is a fast, powerful, flexible and easy to use open-source data analysis and manipulation tool, built on top of the Python programming language.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7283C-105A-4BF1-941F-5CC7E684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ML libraries &gt;&gt; Pandas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B7542-88C1-4A94-B918-50E4AFC9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77CE2-05BA-44B6-9BDA-FB558397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93" y="2926431"/>
            <a:ext cx="6658904" cy="1971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1E41E9-A697-438F-9F41-04BAA7A0CF22}"/>
              </a:ext>
            </a:extLst>
          </p:cNvPr>
          <p:cNvSpPr/>
          <p:nvPr/>
        </p:nvSpPr>
        <p:spPr>
          <a:xfrm>
            <a:off x="2488126" y="5126708"/>
            <a:ext cx="721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Details:  https://pandas.pydata.org/docs/user_guide/index.html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67682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FC02-341B-4AEF-BAF8-E36EA0E9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machine learning libraries</a:t>
            </a:r>
            <a:br>
              <a:rPr lang="en-US" dirty="0"/>
            </a:br>
            <a:r>
              <a:rPr lang="en-US" dirty="0"/>
              <a:t>--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D457-F5B6-4CA1-9D0B-38C603CC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Scikit-learn is an open-source machine learning library that supports supervised and unsupervised learning. It also provides various tools for model fitting, data preprocessing, model selection and evaluation, and many other utilities.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C823-AA3C-4212-8D4E-4EAE972EE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Introducing ML libraries &gt;&gt; Scikit-Learn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761-955A-41F1-8C95-FA122989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B67EC3-D4AA-42A4-942D-8BDB180B7C38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1C1FA-5EF5-4B6C-A8B1-B009F3EE1404}"/>
              </a:ext>
            </a:extLst>
          </p:cNvPr>
          <p:cNvSpPr/>
          <p:nvPr/>
        </p:nvSpPr>
        <p:spPr>
          <a:xfrm>
            <a:off x="7314361" y="5334056"/>
            <a:ext cx="4039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more details: </a:t>
            </a:r>
          </a:p>
          <a:p>
            <a:r>
              <a:rPr lang="en-US" dirty="0"/>
              <a:t>https://scikit-learn.org/stable/index.html</a:t>
            </a:r>
          </a:p>
        </p:txBody>
      </p:sp>
    </p:spTree>
    <p:extLst>
      <p:ext uri="{BB962C8B-B14F-4D97-AF65-F5344CB8AC3E}">
        <p14:creationId xmlns:p14="http://schemas.microsoft.com/office/powerpoint/2010/main" val="419663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Machine Learning Toolkits Basics</vt:lpstr>
      <vt:lpstr>Agenda</vt:lpstr>
      <vt:lpstr>Set up platforms -- Anaconda, VSCode</vt:lpstr>
      <vt:lpstr>Install Anaconda</vt:lpstr>
      <vt:lpstr>Install Anaconda</vt:lpstr>
      <vt:lpstr>Install VSCode</vt:lpstr>
      <vt:lpstr>Introducing Python Basics – Why Python?</vt:lpstr>
      <vt:lpstr>Introducing machine learning libraries -- Pandas</vt:lpstr>
      <vt:lpstr>Introducing machine learning libraries -- Scikit-learn</vt:lpstr>
      <vt:lpstr>Machine Learning Community -- Kaggle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Toolkits Basics</dc:title>
  <dc:creator>WANG YAOHUA</dc:creator>
  <cp:lastModifiedBy>Wang, Yaohua</cp:lastModifiedBy>
  <cp:revision>3</cp:revision>
  <dcterms:created xsi:type="dcterms:W3CDTF">2021-08-27T15:49:45Z</dcterms:created>
  <dcterms:modified xsi:type="dcterms:W3CDTF">2023-08-25T16:37:25Z</dcterms:modified>
</cp:coreProperties>
</file>